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6.xml" ContentType="application/vnd.openxmlformats-officedocument.presentationml.notesSlide+xml"/>
  <Override PartName="/ppt/embeddings/oleObject8.bin" ContentType="application/vnd.openxmlformats-officedocument.oleObject"/>
  <Override PartName="/ppt/notesSlides/notesSlide7.xml" ContentType="application/vnd.openxmlformats-officedocument.presentationml.notesSlide+xml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574" r:id="rId3"/>
    <p:sldId id="575" r:id="rId4"/>
    <p:sldId id="482" r:id="rId5"/>
    <p:sldId id="579" r:id="rId6"/>
    <p:sldId id="514" r:id="rId7"/>
    <p:sldId id="483" r:id="rId8"/>
    <p:sldId id="521" r:id="rId9"/>
    <p:sldId id="515" r:id="rId10"/>
    <p:sldId id="516" r:id="rId11"/>
    <p:sldId id="517" r:id="rId12"/>
    <p:sldId id="518" r:id="rId13"/>
    <p:sldId id="519" r:id="rId14"/>
    <p:sldId id="520" r:id="rId15"/>
    <p:sldId id="485" r:id="rId16"/>
    <p:sldId id="510" r:id="rId17"/>
    <p:sldId id="505" r:id="rId18"/>
    <p:sldId id="538" r:id="rId19"/>
    <p:sldId id="544" r:id="rId20"/>
    <p:sldId id="545" r:id="rId21"/>
    <p:sldId id="546" r:id="rId22"/>
    <p:sldId id="547" r:id="rId23"/>
    <p:sldId id="491" r:id="rId24"/>
    <p:sldId id="576" r:id="rId25"/>
    <p:sldId id="569" r:id="rId26"/>
    <p:sldId id="541" r:id="rId27"/>
    <p:sldId id="543" r:id="rId28"/>
    <p:sldId id="548" r:id="rId29"/>
    <p:sldId id="549" r:id="rId30"/>
    <p:sldId id="550" r:id="rId31"/>
    <p:sldId id="551" r:id="rId32"/>
    <p:sldId id="552" r:id="rId33"/>
    <p:sldId id="553" r:id="rId34"/>
    <p:sldId id="571" r:id="rId35"/>
    <p:sldId id="554" r:id="rId36"/>
    <p:sldId id="557" r:id="rId37"/>
    <p:sldId id="559" r:id="rId38"/>
    <p:sldId id="558" r:id="rId39"/>
    <p:sldId id="560" r:id="rId40"/>
    <p:sldId id="581" r:id="rId41"/>
    <p:sldId id="582" r:id="rId42"/>
    <p:sldId id="561" r:id="rId43"/>
    <p:sldId id="562" r:id="rId44"/>
    <p:sldId id="563" r:id="rId45"/>
    <p:sldId id="564" r:id="rId46"/>
    <p:sldId id="565" r:id="rId47"/>
    <p:sldId id="566" r:id="rId48"/>
    <p:sldId id="568" r:id="rId49"/>
    <p:sldId id="450" r:id="rId50"/>
    <p:sldId id="577" r:id="rId51"/>
    <p:sldId id="445" r:id="rId52"/>
    <p:sldId id="452" r:id="rId53"/>
    <p:sldId id="471" r:id="rId54"/>
    <p:sldId id="472" r:id="rId55"/>
    <p:sldId id="473" r:id="rId56"/>
    <p:sldId id="475" r:id="rId57"/>
    <p:sldId id="476" r:id="rId58"/>
    <p:sldId id="451" r:id="rId59"/>
    <p:sldId id="453" r:id="rId60"/>
    <p:sldId id="578" r:id="rId61"/>
    <p:sldId id="580" r:id="rId62"/>
    <p:sldId id="572" r:id="rId63"/>
    <p:sldId id="480" r:id="rId64"/>
    <p:sldId id="448" r:id="rId65"/>
    <p:sldId id="446" r:id="rId66"/>
    <p:sldId id="470" r:id="rId67"/>
    <p:sldId id="47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1"/>
    <a:srgbClr val="54D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21"/>
  </p:normalViewPr>
  <p:slideViewPr>
    <p:cSldViewPr snapToGrid="0" snapToObjects="1">
      <p:cViewPr varScale="1">
        <p:scale>
          <a:sx n="187" d="100"/>
          <a:sy n="187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8FE5D-5A65-C844-AB49-F0AE4AD3EFBA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377F-14EF-CF47-98CB-CE6FD1B6E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91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discussion of </a:t>
            </a:r>
            <a:r>
              <a:rPr lang="en-US" baseline="0" smtClean="0"/>
              <a:t>data flow </a:t>
            </a:r>
            <a:r>
              <a:rPr lang="en-US" baseline="0" dirty="0" smtClean="0"/>
              <a:t>and storage in a Northwestern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A377F-14EF-CF47-98CB-CE6FD1B6E5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Moore’s law </a:t>
            </a:r>
            <a:r>
              <a:rPr lang="en-US" dirty="0" smtClean="0"/>
              <a:t>– processing </a:t>
            </a:r>
            <a:r>
              <a:rPr lang="en-US" smtClean="0"/>
              <a:t>power doubles </a:t>
            </a:r>
            <a:r>
              <a:rPr lang="en-US" dirty="0" smtClean="0"/>
              <a:t>every two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A377F-14EF-CF47-98CB-CE6FD1B6E5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5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Moore’s law </a:t>
            </a:r>
            <a:r>
              <a:rPr lang="en-US" dirty="0" smtClean="0"/>
              <a:t>– processing </a:t>
            </a:r>
            <a:r>
              <a:rPr lang="en-US" smtClean="0"/>
              <a:t>power doubles </a:t>
            </a:r>
            <a:r>
              <a:rPr lang="en-US" dirty="0" smtClean="0"/>
              <a:t>every two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A377F-14EF-CF47-98CB-CE6FD1B6E5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5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C5CA6-A522-664A-9C36-2A58D3C6EB3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C5CA6-A522-664A-9C36-2A58D3C6EB3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C5CA6-A522-664A-9C36-2A58D3C6EB3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3C5CA6-A522-664A-9C36-2A58D3C6EB3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6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4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8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8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6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3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0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2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5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F828-8EEB-4845-89F2-A75284BB43D4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AE9F1-5C08-E542-A4A2-E265243B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1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.png"/><Relationship Id="rId9" Type="http://schemas.microsoft.com/office/2007/relationships/hdphoto" Target="../media/hdphoto1.wdp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hat.cbcb.umd.edu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26.png"/><Relationship Id="rId6" Type="http://schemas.openxmlformats.org/officeDocument/2006/relationships/oleObject" Target="../embeddings/oleObject2.bin"/><Relationship Id="rId7" Type="http://schemas.openxmlformats.org/officeDocument/2006/relationships/package" Target="../embeddings/Microsoft_Excel_Sheet2.xlsx"/><Relationship Id="rId8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Excel_Sheet3.xlsx"/><Relationship Id="rId5" Type="http://schemas.openxmlformats.org/officeDocument/2006/relationships/image" Target="../media/image27.png"/><Relationship Id="rId6" Type="http://schemas.openxmlformats.org/officeDocument/2006/relationships/oleObject" Target="../embeddings/oleObject4.bin"/><Relationship Id="rId7" Type="http://schemas.openxmlformats.org/officeDocument/2006/relationships/package" Target="../embeddings/Microsoft_Excel_Sheet4.xlsx"/><Relationship Id="rId8" Type="http://schemas.openxmlformats.org/officeDocument/2006/relationships/image" Target="../media/image28.png"/><Relationship Id="rId9" Type="http://schemas.openxmlformats.org/officeDocument/2006/relationships/oleObject" Target="../embeddings/oleObject5.bin"/><Relationship Id="rId10" Type="http://schemas.openxmlformats.org/officeDocument/2006/relationships/package" Target="../embeddings/Microsoft_Excel_Sheet5.xlsx"/><Relationship Id="rId11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package" Target="../embeddings/Microsoft_Excel_Sheet6.xlsx"/><Relationship Id="rId5" Type="http://schemas.openxmlformats.org/officeDocument/2006/relationships/image" Target="../media/image31.png"/><Relationship Id="rId6" Type="http://schemas.openxmlformats.org/officeDocument/2006/relationships/oleObject" Target="../embeddings/oleObject7.bin"/><Relationship Id="rId7" Type="http://schemas.openxmlformats.org/officeDocument/2006/relationships/package" Target="../embeddings/Microsoft_Excel_Sheet7.xlsx"/><Relationship Id="rId8" Type="http://schemas.openxmlformats.org/officeDocument/2006/relationships/image" Target="../media/image32.png"/><Relationship Id="rId9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.png"/><Relationship Id="rId9" Type="http://schemas.microsoft.com/office/2007/relationships/hdphoto" Target="../media/hdphoto1.wdp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package" Target="../embeddings/Microsoft_Excel_Sheet8.xlsx"/><Relationship Id="rId5" Type="http://schemas.openxmlformats.org/officeDocument/2006/relationships/image" Target="../media/image3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emf"/><Relationship Id="rId7" Type="http://schemas.openxmlformats.org/officeDocument/2006/relationships/image" Target="../media/image3.png"/><Relationship Id="rId8" Type="http://schemas.microsoft.com/office/2007/relationships/hdphoto" Target="../media/hdphoto1.wdp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package" Target="../embeddings/Microsoft_Excel_Sheet9.xlsx"/><Relationship Id="rId5" Type="http://schemas.openxmlformats.org/officeDocument/2006/relationships/image" Target="../media/image4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smtClean="0"/>
              <a:t>Sequence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>
                <a:solidFill>
                  <a:schemeClr val="tx1"/>
                </a:solidFill>
              </a:rPr>
              <a:t>Elizabeth </a:t>
            </a:r>
            <a:r>
              <a:rPr lang="en-US" dirty="0" smtClean="0">
                <a:solidFill>
                  <a:schemeClr val="tx1"/>
                </a:solidFill>
              </a:rPr>
              <a:t>Bartom, PhD</a:t>
            </a:r>
          </a:p>
          <a:p>
            <a:r>
              <a:rPr lang="en-US" sz="2200" dirty="0" smtClean="0"/>
              <a:t>Department of Biochemistry </a:t>
            </a:r>
            <a:r>
              <a:rPr lang="en-US" sz="2200" smtClean="0"/>
              <a:t>and Molecular </a:t>
            </a:r>
            <a:r>
              <a:rPr lang="en-US" sz="2200" dirty="0" smtClean="0"/>
              <a:t>Genetics</a:t>
            </a:r>
          </a:p>
          <a:p>
            <a:r>
              <a:rPr lang="en-US" sz="2200" dirty="0" smtClean="0"/>
              <a:t>Northwestern University</a:t>
            </a:r>
          </a:p>
          <a:p>
            <a:r>
              <a:rPr lang="en-US" sz="2200" dirty="0" err="1" smtClean="0"/>
              <a:t>ebartom@northwestern.edu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8004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66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19481" y="1005791"/>
            <a:ext cx="6905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</a:t>
            </a:r>
            <a:r>
              <a:rPr lang="en-US" dirty="0"/>
              <a:t>romatin </a:t>
            </a:r>
            <a:r>
              <a:rPr lang="en-US" b="1" dirty="0" err="1" smtClean="0"/>
              <a:t>I</a:t>
            </a:r>
            <a:r>
              <a:rPr lang="en-US" dirty="0" err="1" smtClean="0"/>
              <a:t>mmuno</a:t>
            </a:r>
            <a:r>
              <a:rPr lang="en-US" b="1" dirty="0" err="1" smtClean="0"/>
              <a:t>P</a:t>
            </a:r>
            <a:r>
              <a:rPr lang="en-US" dirty="0" err="1" smtClean="0"/>
              <a:t>recipitation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b="1" dirty="0"/>
              <a:t>Seq</a:t>
            </a:r>
            <a:r>
              <a:rPr lang="en-US" dirty="0"/>
              <a:t>uencing</a:t>
            </a:r>
          </a:p>
        </p:txBody>
      </p:sp>
      <p:grpSp>
        <p:nvGrpSpPr>
          <p:cNvPr id="171" name="Group 170"/>
          <p:cNvGrpSpPr/>
          <p:nvPr/>
        </p:nvGrpSpPr>
        <p:grpSpPr>
          <a:xfrm rot="21445987">
            <a:off x="1720817" y="2500617"/>
            <a:ext cx="2935066" cy="524476"/>
            <a:chOff x="6105026" y="5581870"/>
            <a:chExt cx="2935066" cy="524476"/>
          </a:xfrm>
        </p:grpSpPr>
        <p:grpSp>
          <p:nvGrpSpPr>
            <p:cNvPr id="255" name="Group 254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>
                  <a:stCxn id="334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Freeform 332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Freeform 333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Freeform 334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Freeform 335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>
                  <a:stCxn id="315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Freeform 313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Freeform 314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 315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 316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6" name="Group 255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257" name="Group 256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78" name="Straight Connector 277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94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Freeform 292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Freeform 293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Freeform 294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Freeform 295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75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Freeform 273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 275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72" name="Group 171"/>
          <p:cNvGrpSpPr/>
          <p:nvPr/>
        </p:nvGrpSpPr>
        <p:grpSpPr>
          <a:xfrm rot="21445987">
            <a:off x="4617039" y="2486711"/>
            <a:ext cx="2935066" cy="524476"/>
            <a:chOff x="6105026" y="5581870"/>
            <a:chExt cx="2935066" cy="524476"/>
          </a:xfrm>
        </p:grpSpPr>
        <p:grpSp>
          <p:nvGrpSpPr>
            <p:cNvPr id="173" name="Group 172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36" name="Straight Connector 235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52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1" name="Freeform 250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Freeform 251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Freeform 252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Freeform 253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17" name="Straight Connector 216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>
                  <a:stCxn id="233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Freeform 231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Freeform 233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Freeform 234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4" name="Group 173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12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Freeform 210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Freeform 211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Freeform 212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Freeform 213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177" name="Straight Connector 176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93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Freeform 191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Freeform 192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Freeform 193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reeform 194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38" name="Group 337"/>
          <p:cNvGrpSpPr/>
          <p:nvPr/>
        </p:nvGrpSpPr>
        <p:grpSpPr>
          <a:xfrm rot="21445987">
            <a:off x="1706354" y="3810442"/>
            <a:ext cx="2935066" cy="524476"/>
            <a:chOff x="6105026" y="5581870"/>
            <a:chExt cx="2935066" cy="524476"/>
          </a:xfrm>
        </p:grpSpPr>
        <p:grpSp>
          <p:nvGrpSpPr>
            <p:cNvPr id="422" name="Group 421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464" name="Group 463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485" name="Straight Connector 484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Connector 485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Connector 487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Straight Connector 488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Connector 489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Straight Connector 490"/>
                <p:cNvCxnSpPr>
                  <a:stCxn id="501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Connector 491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Straight Connector 492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Connector 493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Connector 497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Straight Connector 498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0" name="Freeform 499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Freeform 500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Freeform 501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Freeform 502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5" name="Group 464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Connector 467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Connector 469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Connector 471"/>
                <p:cNvCxnSpPr>
                  <a:stCxn id="482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Connector 473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Connector 477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1" name="Freeform 480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Freeform 481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Freeform 482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Freeform 483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3" name="Group 422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424" name="Group 423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445" name="Straight Connector 444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/>
                <p:cNvCxnSpPr>
                  <a:stCxn id="461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Straight Connector 452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Straight Connector 453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Straight Connector 456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Connector 457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Connector 458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0" name="Freeform 459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Freeform 460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Freeform 461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Freeform 462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5" name="Group 424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426" name="Straight Connector 425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/>
                <p:cNvCxnSpPr>
                  <a:stCxn id="442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Straight Connector 435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Straight Connector 439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Freeform 440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Freeform 441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Freeform 442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Freeform 443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39" name="Group 338"/>
          <p:cNvGrpSpPr/>
          <p:nvPr/>
        </p:nvGrpSpPr>
        <p:grpSpPr>
          <a:xfrm rot="21445987">
            <a:off x="4602576" y="3796536"/>
            <a:ext cx="2935066" cy="524476"/>
            <a:chOff x="6105026" y="5581870"/>
            <a:chExt cx="2935066" cy="524476"/>
          </a:xfrm>
        </p:grpSpPr>
        <p:grpSp>
          <p:nvGrpSpPr>
            <p:cNvPr id="340" name="Group 339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382" name="Group 381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403" name="Straight Connector 402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stCxn id="419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8" name="Freeform 417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Freeform 418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84" name="Straight Connector 383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>
                  <a:stCxn id="400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Freeform 398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Freeform 399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Freeform 400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Freeform 401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1" name="Group 340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379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Freeform 377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Freeform 380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3" name="Group 342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44" name="Straight Connector 343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360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Freeform 358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Freeform 359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Freeform 360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Freeform 361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05" name="Group 504"/>
          <p:cNvGrpSpPr/>
          <p:nvPr/>
        </p:nvGrpSpPr>
        <p:grpSpPr>
          <a:xfrm rot="21445987">
            <a:off x="1767083" y="5195647"/>
            <a:ext cx="2935066" cy="524476"/>
            <a:chOff x="6105026" y="5581870"/>
            <a:chExt cx="2935066" cy="524476"/>
          </a:xfrm>
        </p:grpSpPr>
        <p:grpSp>
          <p:nvGrpSpPr>
            <p:cNvPr id="589" name="Group 588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631" name="Group 630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652" name="Straight Connector 651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3" name="Straight Connector 652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/>
                <p:cNvCxnSpPr>
                  <a:stCxn id="668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Straight Connector 658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Straight Connector 664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7" name="Freeform 666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Freeform 667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Freeform 668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Freeform 669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2" name="Group 631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633" name="Straight Connector 632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Connector 634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Straight Connector 635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Straight Connector 636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Straight Connector 637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Straight Connector 638"/>
                <p:cNvCxnSpPr>
                  <a:stCxn id="649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Connector 639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Straight Connector 640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644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8" name="Freeform 647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Freeform 648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Freeform 649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Freeform 650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90" name="Group 589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591" name="Group 590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612" name="Straight Connector 611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Connector 613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5" name="Straight Connector 614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Straight Connector 615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/>
                <p:cNvCxnSpPr>
                  <a:stCxn id="628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Straight Connector 623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Straight Connector 624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Straight Connector 625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7" name="Freeform 626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Freeform 627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Freeform 628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Freeform 629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2" name="Group 591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593" name="Straight Connector 592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Straight Connector 595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/>
                <p:cNvCxnSpPr>
                  <a:stCxn id="609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Connector 602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Connector 605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8" name="Freeform 607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Freeform 608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Freeform 609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Freeform 610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06" name="Group 505"/>
          <p:cNvGrpSpPr/>
          <p:nvPr/>
        </p:nvGrpSpPr>
        <p:grpSpPr>
          <a:xfrm rot="21445987">
            <a:off x="4663305" y="5181741"/>
            <a:ext cx="2935066" cy="524476"/>
            <a:chOff x="6105026" y="5581870"/>
            <a:chExt cx="2935066" cy="524476"/>
          </a:xfrm>
        </p:grpSpPr>
        <p:grpSp>
          <p:nvGrpSpPr>
            <p:cNvPr id="507" name="Group 506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549" name="Group 548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570" name="Straight Connector 569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570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/>
                <p:cNvCxnSpPr>
                  <a:stCxn id="586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Connector 581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5" name="Freeform 584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Freeform 585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Freeform 586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Freeform 587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0" name="Group 549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551" name="Straight Connector 550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551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556"/>
                <p:cNvCxnSpPr>
                  <a:stCxn id="567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6" name="Freeform 565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Freeform 566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Freeform 567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Freeform 568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08" name="Group 507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509" name="Group 508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530" name="Straight Connector 529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Connector 530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Connector 532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Connector 535"/>
                <p:cNvCxnSpPr>
                  <a:stCxn id="546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Connector 538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5" name="Freeform 544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Freeform 545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Freeform 546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Freeform 547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0" name="Group 509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511" name="Straight Connector 510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Connector 511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Connector 515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Straight Connector 516"/>
                <p:cNvCxnSpPr>
                  <a:stCxn id="527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Straight Connector 517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Connector 519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Connector 523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Freeform 525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Freeform 526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Freeform 527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Freeform 528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74" name="Oval 673"/>
          <p:cNvSpPr/>
          <p:nvPr/>
        </p:nvSpPr>
        <p:spPr>
          <a:xfrm>
            <a:off x="3019596" y="2441478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/>
          <p:cNvSpPr/>
          <p:nvPr/>
        </p:nvSpPr>
        <p:spPr>
          <a:xfrm>
            <a:off x="4547928" y="5178232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>
            <a:off x="5955752" y="3737692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023149" y="2445647"/>
            <a:ext cx="3564841" cy="3351163"/>
            <a:chOff x="3023149" y="2445647"/>
            <a:chExt cx="3564841" cy="3351163"/>
          </a:xfrm>
        </p:grpSpPr>
        <p:sp>
          <p:nvSpPr>
            <p:cNvPr id="676" name="Oval 675"/>
            <p:cNvSpPr/>
            <p:nvPr/>
          </p:nvSpPr>
          <p:spPr>
            <a:xfrm>
              <a:off x="3023149" y="2445647"/>
              <a:ext cx="629103" cy="6153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mpd="sng">
              <a:solidFill>
                <a:srgbClr val="7A333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/>
            <p:cNvSpPr/>
            <p:nvPr/>
          </p:nvSpPr>
          <p:spPr>
            <a:xfrm>
              <a:off x="5958887" y="3740658"/>
              <a:ext cx="629103" cy="6153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mpd="sng">
              <a:solidFill>
                <a:srgbClr val="7A333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/>
            <p:cNvSpPr/>
            <p:nvPr/>
          </p:nvSpPr>
          <p:spPr>
            <a:xfrm>
              <a:off x="4551837" y="5181453"/>
              <a:ext cx="629103" cy="6153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mpd="sng">
              <a:solidFill>
                <a:srgbClr val="7A333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46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66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19481" y="1005791"/>
            <a:ext cx="6905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</a:t>
            </a:r>
            <a:r>
              <a:rPr lang="en-US" dirty="0"/>
              <a:t>romatin </a:t>
            </a:r>
            <a:r>
              <a:rPr lang="en-US" b="1" dirty="0" err="1" smtClean="0"/>
              <a:t>I</a:t>
            </a:r>
            <a:r>
              <a:rPr lang="en-US" dirty="0" err="1" smtClean="0"/>
              <a:t>mmuno</a:t>
            </a:r>
            <a:r>
              <a:rPr lang="en-US" b="1" dirty="0" err="1" smtClean="0"/>
              <a:t>P</a:t>
            </a:r>
            <a:r>
              <a:rPr lang="en-US" dirty="0" err="1" smtClean="0"/>
              <a:t>recipitation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b="1" dirty="0"/>
              <a:t>Seq</a:t>
            </a:r>
            <a:r>
              <a:rPr lang="en-US" dirty="0"/>
              <a:t>uencing</a:t>
            </a:r>
          </a:p>
        </p:txBody>
      </p:sp>
      <p:grpSp>
        <p:nvGrpSpPr>
          <p:cNvPr id="171" name="Group 170"/>
          <p:cNvGrpSpPr/>
          <p:nvPr/>
        </p:nvGrpSpPr>
        <p:grpSpPr>
          <a:xfrm rot="21445987">
            <a:off x="1720817" y="2500617"/>
            <a:ext cx="2935066" cy="524476"/>
            <a:chOff x="6105026" y="5581870"/>
            <a:chExt cx="2935066" cy="524476"/>
          </a:xfrm>
        </p:grpSpPr>
        <p:grpSp>
          <p:nvGrpSpPr>
            <p:cNvPr id="255" name="Group 254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>
                  <a:stCxn id="334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Freeform 332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Freeform 333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Freeform 334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Freeform 335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>
                  <a:stCxn id="315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Freeform 313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Freeform 314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 315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 316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6" name="Group 255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257" name="Group 256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78" name="Straight Connector 277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94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Freeform 292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Freeform 293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Freeform 294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Freeform 295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75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Freeform 273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 275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39" name="Group 338"/>
          <p:cNvGrpSpPr/>
          <p:nvPr/>
        </p:nvGrpSpPr>
        <p:grpSpPr>
          <a:xfrm rot="21445987">
            <a:off x="4602576" y="3796536"/>
            <a:ext cx="2935066" cy="524476"/>
            <a:chOff x="6105026" y="5581870"/>
            <a:chExt cx="2935066" cy="524476"/>
          </a:xfrm>
        </p:grpSpPr>
        <p:grpSp>
          <p:nvGrpSpPr>
            <p:cNvPr id="340" name="Group 339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382" name="Group 381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403" name="Straight Connector 402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stCxn id="419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Connector 415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8" name="Freeform 417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Freeform 418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Freeform 419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Freeform 420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3" name="Group 382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84" name="Straight Connector 383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/>
                <p:cNvCxnSpPr>
                  <a:stCxn id="400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9" name="Freeform 398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Freeform 399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Freeform 400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2" name="Freeform 401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1" name="Group 340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>
                  <a:stCxn id="379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Freeform 377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Freeform 378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Freeform 379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Freeform 380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3" name="Group 342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44" name="Straight Connector 343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>
                  <a:stCxn id="360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9" name="Freeform 358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Freeform 359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Freeform 360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Freeform 361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90" name="Group 589"/>
          <p:cNvGrpSpPr/>
          <p:nvPr/>
        </p:nvGrpSpPr>
        <p:grpSpPr>
          <a:xfrm rot="20599324">
            <a:off x="3204727" y="5222392"/>
            <a:ext cx="1498021" cy="465522"/>
            <a:chOff x="6105026" y="5581870"/>
            <a:chExt cx="1498021" cy="465522"/>
          </a:xfrm>
        </p:grpSpPr>
        <p:grpSp>
          <p:nvGrpSpPr>
            <p:cNvPr id="591" name="Group 590"/>
            <p:cNvGrpSpPr/>
            <p:nvPr/>
          </p:nvGrpSpPr>
          <p:grpSpPr>
            <a:xfrm>
              <a:off x="6105026" y="5581870"/>
              <a:ext cx="803315" cy="257175"/>
              <a:chOff x="3607420" y="4972050"/>
              <a:chExt cx="803315" cy="257175"/>
            </a:xfrm>
          </p:grpSpPr>
          <p:cxnSp>
            <p:nvCxnSpPr>
              <p:cNvPr id="612" name="Straight Connector 611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>
                <a:stCxn id="628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7" name="Freeform 626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Freeform 628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629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2" name="Group 591"/>
            <p:cNvGrpSpPr/>
            <p:nvPr/>
          </p:nvGrpSpPr>
          <p:grpSpPr>
            <a:xfrm>
              <a:off x="6799732" y="5790217"/>
              <a:ext cx="803315" cy="257175"/>
              <a:chOff x="3607420" y="4972050"/>
              <a:chExt cx="803315" cy="257175"/>
            </a:xfrm>
          </p:grpSpPr>
          <p:cxnSp>
            <p:nvCxnSpPr>
              <p:cNvPr id="593" name="Straight Connector 592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>
                <a:stCxn id="609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Freeform 607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Freeform 608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Freeform 609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610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7" name="Group 506"/>
          <p:cNvGrpSpPr/>
          <p:nvPr/>
        </p:nvGrpSpPr>
        <p:grpSpPr>
          <a:xfrm rot="20599324">
            <a:off x="4662706" y="5213950"/>
            <a:ext cx="1498021" cy="465522"/>
            <a:chOff x="6105026" y="5581870"/>
            <a:chExt cx="1498021" cy="465522"/>
          </a:xfrm>
        </p:grpSpPr>
        <p:grpSp>
          <p:nvGrpSpPr>
            <p:cNvPr id="549" name="Group 548"/>
            <p:cNvGrpSpPr/>
            <p:nvPr/>
          </p:nvGrpSpPr>
          <p:grpSpPr>
            <a:xfrm>
              <a:off x="6105026" y="5581870"/>
              <a:ext cx="803315" cy="257175"/>
              <a:chOff x="3607420" y="4972050"/>
              <a:chExt cx="803315" cy="257175"/>
            </a:xfrm>
          </p:grpSpPr>
          <p:cxnSp>
            <p:nvCxnSpPr>
              <p:cNvPr id="570" name="Straight Connector 569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586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5" name="Freeform 584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 585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 586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 587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6799732" y="5790217"/>
              <a:ext cx="803315" cy="257175"/>
              <a:chOff x="3607420" y="4972050"/>
              <a:chExt cx="803315" cy="257175"/>
            </a:xfrm>
          </p:grpSpPr>
          <p:cxnSp>
            <p:nvCxnSpPr>
              <p:cNvPr id="551" name="Straight Connector 550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>
                <a:stCxn id="567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6" name="Freeform 565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Freeform 566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Freeform 567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Freeform 568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4" name="Oval 673"/>
          <p:cNvSpPr/>
          <p:nvPr/>
        </p:nvSpPr>
        <p:spPr>
          <a:xfrm>
            <a:off x="3019596" y="2441478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/>
          <p:cNvSpPr/>
          <p:nvPr/>
        </p:nvSpPr>
        <p:spPr>
          <a:xfrm>
            <a:off x="4547928" y="5178232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/>
          <p:cNvSpPr/>
          <p:nvPr/>
        </p:nvSpPr>
        <p:spPr>
          <a:xfrm>
            <a:off x="5955752" y="3737692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2" name="Group 671"/>
          <p:cNvGrpSpPr/>
          <p:nvPr/>
        </p:nvGrpSpPr>
        <p:grpSpPr>
          <a:xfrm>
            <a:off x="2565499" y="2999316"/>
            <a:ext cx="2151526" cy="2202780"/>
            <a:chOff x="3140464" y="2948474"/>
            <a:chExt cx="2151526" cy="2202780"/>
          </a:xfrm>
        </p:grpSpPr>
        <p:grpSp>
          <p:nvGrpSpPr>
            <p:cNvPr id="673" name="Group 672"/>
            <p:cNvGrpSpPr/>
            <p:nvPr/>
          </p:nvGrpSpPr>
          <p:grpSpPr>
            <a:xfrm flipH="1" flipV="1">
              <a:off x="3767059" y="2948474"/>
              <a:ext cx="428658" cy="355600"/>
              <a:chOff x="3820709" y="3508623"/>
              <a:chExt cx="428658" cy="355600"/>
            </a:xfrm>
          </p:grpSpPr>
          <p:sp>
            <p:nvSpPr>
              <p:cNvPr id="697" name="Freeform 696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Freeform 697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9" name="Straight Connector 698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Straight Connector 699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5" name="Oval 674"/>
            <p:cNvSpPr/>
            <p:nvPr/>
          </p:nvSpPr>
          <p:spPr>
            <a:xfrm>
              <a:off x="3473236" y="3305633"/>
              <a:ext cx="1547573" cy="15013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6" name="Group 675"/>
            <p:cNvGrpSpPr/>
            <p:nvPr/>
          </p:nvGrpSpPr>
          <p:grpSpPr>
            <a:xfrm flipH="1">
              <a:off x="3768333" y="4795654"/>
              <a:ext cx="428658" cy="355600"/>
              <a:chOff x="3820709" y="3508623"/>
              <a:chExt cx="428658" cy="355600"/>
            </a:xfrm>
          </p:grpSpPr>
          <p:sp>
            <p:nvSpPr>
              <p:cNvPr id="693" name="Freeform 692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Freeform 693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5" name="Straight Connector 694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Straight Connector 695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7" name="Group 676"/>
            <p:cNvGrpSpPr/>
            <p:nvPr/>
          </p:nvGrpSpPr>
          <p:grpSpPr>
            <a:xfrm rot="5400000" flipH="1">
              <a:off x="3103935" y="3556757"/>
              <a:ext cx="428658" cy="355600"/>
              <a:chOff x="3820709" y="3508623"/>
              <a:chExt cx="428658" cy="355600"/>
            </a:xfrm>
          </p:grpSpPr>
          <p:sp>
            <p:nvSpPr>
              <p:cNvPr id="689" name="Freeform 688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Freeform 689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1" name="Straight Connector 690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Straight Connector 691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8" name="Group 677"/>
            <p:cNvGrpSpPr/>
            <p:nvPr/>
          </p:nvGrpSpPr>
          <p:grpSpPr>
            <a:xfrm rot="16200000">
              <a:off x="4899861" y="3350556"/>
              <a:ext cx="428658" cy="355600"/>
              <a:chOff x="3820709" y="3508623"/>
              <a:chExt cx="428658" cy="355600"/>
            </a:xfrm>
          </p:grpSpPr>
          <p:sp>
            <p:nvSpPr>
              <p:cNvPr id="685" name="Freeform 684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Freeform 685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7" name="Straight Connector 686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Straight Connector 687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0" name="Group 679"/>
            <p:cNvGrpSpPr/>
            <p:nvPr/>
          </p:nvGrpSpPr>
          <p:grpSpPr>
            <a:xfrm rot="5400000" flipV="1">
              <a:off x="4769969" y="4508530"/>
              <a:ext cx="428658" cy="355600"/>
              <a:chOff x="3820709" y="3508623"/>
              <a:chExt cx="428658" cy="355600"/>
            </a:xfrm>
          </p:grpSpPr>
          <p:sp>
            <p:nvSpPr>
              <p:cNvPr id="681" name="Freeform 680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Freeform 681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3" name="Straight Connector 682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Connector 683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1791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66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19481" y="1005791"/>
            <a:ext cx="6905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</a:t>
            </a:r>
            <a:r>
              <a:rPr lang="en-US" dirty="0"/>
              <a:t>romatin </a:t>
            </a:r>
            <a:r>
              <a:rPr lang="en-US" b="1" dirty="0" err="1" smtClean="0"/>
              <a:t>I</a:t>
            </a:r>
            <a:r>
              <a:rPr lang="en-US" dirty="0" err="1" smtClean="0"/>
              <a:t>mmuno</a:t>
            </a:r>
            <a:r>
              <a:rPr lang="en-US" b="1" dirty="0" err="1" smtClean="0"/>
              <a:t>P</a:t>
            </a:r>
            <a:r>
              <a:rPr lang="en-US" dirty="0" err="1" smtClean="0"/>
              <a:t>recipitation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b="1" dirty="0"/>
              <a:t>Seq</a:t>
            </a:r>
            <a:r>
              <a:rPr lang="en-US" dirty="0"/>
              <a:t>uencing</a:t>
            </a:r>
          </a:p>
        </p:txBody>
      </p:sp>
      <p:grpSp>
        <p:nvGrpSpPr>
          <p:cNvPr id="171" name="Group 170"/>
          <p:cNvGrpSpPr/>
          <p:nvPr/>
        </p:nvGrpSpPr>
        <p:grpSpPr>
          <a:xfrm rot="21445987">
            <a:off x="1720817" y="2500617"/>
            <a:ext cx="2935066" cy="524476"/>
            <a:chOff x="6105026" y="5581870"/>
            <a:chExt cx="2935066" cy="524476"/>
          </a:xfrm>
        </p:grpSpPr>
        <p:grpSp>
          <p:nvGrpSpPr>
            <p:cNvPr id="255" name="Group 254"/>
            <p:cNvGrpSpPr/>
            <p:nvPr/>
          </p:nvGrpSpPr>
          <p:grpSpPr>
            <a:xfrm rot="20753337">
              <a:off x="6105026" y="5581870"/>
              <a:ext cx="1498021" cy="465522"/>
              <a:chOff x="6105026" y="5581870"/>
              <a:chExt cx="1498021" cy="465522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>
                  <a:stCxn id="334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3" name="Freeform 332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Freeform 333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Freeform 334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Freeform 335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>
                  <a:stCxn id="315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Freeform 313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Freeform 314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 315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Freeform 316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6" name="Group 255"/>
            <p:cNvGrpSpPr/>
            <p:nvPr/>
          </p:nvGrpSpPr>
          <p:grpSpPr>
            <a:xfrm rot="20753337">
              <a:off x="7542071" y="5640824"/>
              <a:ext cx="1498021" cy="465522"/>
              <a:chOff x="6105026" y="5581870"/>
              <a:chExt cx="1498021" cy="465522"/>
            </a:xfrm>
          </p:grpSpPr>
          <p:grpSp>
            <p:nvGrpSpPr>
              <p:cNvPr id="257" name="Group 256"/>
              <p:cNvGrpSpPr/>
              <p:nvPr/>
            </p:nvGrpSpPr>
            <p:grpSpPr>
              <a:xfrm>
                <a:off x="6105026" y="5581870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78" name="Straight Connector 277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94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Freeform 292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Freeform 293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Freeform 294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Freeform 295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6799732" y="5790217"/>
                <a:ext cx="803315" cy="257175"/>
                <a:chOff x="3607420" y="4972050"/>
                <a:chExt cx="803315" cy="257175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 flipH="1">
                  <a:off x="3965576" y="5048250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rot="5400000">
                  <a:off x="3970979" y="5077776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rot="5400000">
                  <a:off x="4010026" y="5111751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rot="10800000" flipV="1">
                  <a:off x="3619501" y="4975224"/>
                  <a:ext cx="28574" cy="222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rot="5400000">
                  <a:off x="3632202" y="5019679"/>
                  <a:ext cx="38103" cy="2539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rot="5400000">
                  <a:off x="3663951" y="5026026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75" idx="2"/>
                </p:cNvCxnSpPr>
                <p:nvPr/>
              </p:nvCxnSpPr>
              <p:spPr>
                <a:xfrm flipH="1">
                  <a:off x="3880399" y="4997450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rot="18218426" flipH="1">
                  <a:off x="3799313" y="5032965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rot="18218426" flipH="1">
                  <a:off x="3768704" y="5045883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H="1">
                  <a:off x="4220124" y="5089525"/>
                  <a:ext cx="2008" cy="6706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 rot="18218426" flipH="1">
                  <a:off x="4139038" y="5125040"/>
                  <a:ext cx="73027" cy="4572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rot="18218426" flipH="1">
                  <a:off x="4108429" y="5137958"/>
                  <a:ext cx="50800" cy="44449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/>
              </p:nvCxnSpPr>
              <p:spPr>
                <a:xfrm flipH="1">
                  <a:off x="4302126" y="5127625"/>
                  <a:ext cx="29234" cy="3492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rot="5400000">
                  <a:off x="4339280" y="5147622"/>
                  <a:ext cx="31749" cy="2350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/>
              </p:nvCxnSpPr>
              <p:spPr>
                <a:xfrm rot="5400000">
                  <a:off x="4365625" y="5187951"/>
                  <a:ext cx="28577" cy="28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Freeform 273"/>
                <p:cNvSpPr/>
                <p:nvPr/>
              </p:nvSpPr>
              <p:spPr>
                <a:xfrm>
                  <a:off x="4046229" y="509587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Freeform 274"/>
                <p:cNvSpPr/>
                <p:nvPr/>
              </p:nvSpPr>
              <p:spPr>
                <a:xfrm>
                  <a:off x="3607420" y="497205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Freeform 275"/>
                <p:cNvSpPr/>
                <p:nvPr/>
              </p:nvSpPr>
              <p:spPr>
                <a:xfrm>
                  <a:off x="3703948" y="5003800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Freeform 276"/>
                <p:cNvSpPr/>
                <p:nvPr/>
              </p:nvSpPr>
              <p:spPr>
                <a:xfrm>
                  <a:off x="3949701" y="5064125"/>
                  <a:ext cx="364506" cy="133350"/>
                </a:xfrm>
                <a:custGeom>
                  <a:avLst/>
                  <a:gdLst>
                    <a:gd name="connsiteX0" fmla="*/ 0 w 466725"/>
                    <a:gd name="connsiteY0" fmla="*/ 0 h 212725"/>
                    <a:gd name="connsiteX1" fmla="*/ 133350 w 466725"/>
                    <a:gd name="connsiteY1" fmla="*/ 149225 h 212725"/>
                    <a:gd name="connsiteX2" fmla="*/ 330200 w 466725"/>
                    <a:gd name="connsiteY2" fmla="*/ 63500 h 212725"/>
                    <a:gd name="connsiteX3" fmla="*/ 466725 w 466725"/>
                    <a:gd name="connsiteY3" fmla="*/ 212725 h 212725"/>
                    <a:gd name="connsiteX0" fmla="*/ 0 w 419719"/>
                    <a:gd name="connsiteY0" fmla="*/ 0 h 171450"/>
                    <a:gd name="connsiteX1" fmla="*/ 133350 w 419719"/>
                    <a:gd name="connsiteY1" fmla="*/ 149225 h 171450"/>
                    <a:gd name="connsiteX2" fmla="*/ 330200 w 419719"/>
                    <a:gd name="connsiteY2" fmla="*/ 63500 h 171450"/>
                    <a:gd name="connsiteX3" fmla="*/ 419719 w 419719"/>
                    <a:gd name="connsiteY3" fmla="*/ 171450 h 171450"/>
                    <a:gd name="connsiteX0" fmla="*/ 0 w 419719"/>
                    <a:gd name="connsiteY0" fmla="*/ 0 h 171450"/>
                    <a:gd name="connsiteX1" fmla="*/ 55213 w 419719"/>
                    <a:gd name="connsiteY1" fmla="*/ 38100 h 171450"/>
                    <a:gd name="connsiteX2" fmla="*/ 133350 w 419719"/>
                    <a:gd name="connsiteY2" fmla="*/ 149225 h 171450"/>
                    <a:gd name="connsiteX3" fmla="*/ 330200 w 419719"/>
                    <a:gd name="connsiteY3" fmla="*/ 63500 h 171450"/>
                    <a:gd name="connsiteX4" fmla="*/ 419719 w 419719"/>
                    <a:gd name="connsiteY4" fmla="*/ 171450 h 171450"/>
                    <a:gd name="connsiteX0" fmla="*/ 0 w 364506"/>
                    <a:gd name="connsiteY0" fmla="*/ 0 h 133350"/>
                    <a:gd name="connsiteX1" fmla="*/ 78137 w 364506"/>
                    <a:gd name="connsiteY1" fmla="*/ 111125 h 133350"/>
                    <a:gd name="connsiteX2" fmla="*/ 274987 w 364506"/>
                    <a:gd name="connsiteY2" fmla="*/ 25400 h 133350"/>
                    <a:gd name="connsiteX3" fmla="*/ 364506 w 364506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506" h="133350">
                      <a:moveTo>
                        <a:pt x="0" y="0"/>
                      </a:moveTo>
                      <a:cubicBezTo>
                        <a:pt x="22225" y="24871"/>
                        <a:pt x="32306" y="106892"/>
                        <a:pt x="78137" y="111125"/>
                      </a:cubicBezTo>
                      <a:cubicBezTo>
                        <a:pt x="123968" y="115358"/>
                        <a:pt x="227259" y="21696"/>
                        <a:pt x="274987" y="25400"/>
                      </a:cubicBezTo>
                      <a:cubicBezTo>
                        <a:pt x="322715" y="29104"/>
                        <a:pt x="364506" y="133350"/>
                        <a:pt x="364506" y="133350"/>
                      </a:cubicBezTo>
                    </a:path>
                  </a:pathLst>
                </a:cu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90" name="Group 589"/>
          <p:cNvGrpSpPr/>
          <p:nvPr/>
        </p:nvGrpSpPr>
        <p:grpSpPr>
          <a:xfrm rot="20599324">
            <a:off x="1667280" y="5183655"/>
            <a:ext cx="1498021" cy="465522"/>
            <a:chOff x="6105026" y="5581870"/>
            <a:chExt cx="1498021" cy="465522"/>
          </a:xfrm>
        </p:grpSpPr>
        <p:grpSp>
          <p:nvGrpSpPr>
            <p:cNvPr id="591" name="Group 590"/>
            <p:cNvGrpSpPr/>
            <p:nvPr/>
          </p:nvGrpSpPr>
          <p:grpSpPr>
            <a:xfrm>
              <a:off x="6105026" y="5581870"/>
              <a:ext cx="803315" cy="257175"/>
              <a:chOff x="3607420" y="4972050"/>
              <a:chExt cx="803315" cy="257175"/>
            </a:xfrm>
          </p:grpSpPr>
          <p:cxnSp>
            <p:nvCxnSpPr>
              <p:cNvPr id="612" name="Straight Connector 611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>
                <a:stCxn id="628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7" name="Freeform 626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Freeform 628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629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2" name="Group 591"/>
            <p:cNvGrpSpPr/>
            <p:nvPr/>
          </p:nvGrpSpPr>
          <p:grpSpPr>
            <a:xfrm>
              <a:off x="6799732" y="5790217"/>
              <a:ext cx="803315" cy="257175"/>
              <a:chOff x="3607420" y="4972050"/>
              <a:chExt cx="803315" cy="257175"/>
            </a:xfrm>
          </p:grpSpPr>
          <p:cxnSp>
            <p:nvCxnSpPr>
              <p:cNvPr id="593" name="Straight Connector 592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>
                <a:stCxn id="609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Connector 604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Connector 605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Connector 606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Freeform 607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Freeform 608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Freeform 609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610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7" name="Group 506"/>
          <p:cNvGrpSpPr/>
          <p:nvPr/>
        </p:nvGrpSpPr>
        <p:grpSpPr>
          <a:xfrm rot="20599324">
            <a:off x="3125259" y="5175213"/>
            <a:ext cx="1498021" cy="465522"/>
            <a:chOff x="6105026" y="5581870"/>
            <a:chExt cx="1498021" cy="465522"/>
          </a:xfrm>
        </p:grpSpPr>
        <p:grpSp>
          <p:nvGrpSpPr>
            <p:cNvPr id="549" name="Group 548"/>
            <p:cNvGrpSpPr/>
            <p:nvPr/>
          </p:nvGrpSpPr>
          <p:grpSpPr>
            <a:xfrm>
              <a:off x="6105026" y="5581870"/>
              <a:ext cx="803315" cy="257175"/>
              <a:chOff x="3607420" y="4972050"/>
              <a:chExt cx="803315" cy="257175"/>
            </a:xfrm>
          </p:grpSpPr>
          <p:cxnSp>
            <p:nvCxnSpPr>
              <p:cNvPr id="570" name="Straight Connector 569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Straight Connector 570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Connector 571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Connector 572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586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5" name="Freeform 584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Freeform 585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Freeform 586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Freeform 587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0" name="Group 549"/>
            <p:cNvGrpSpPr/>
            <p:nvPr/>
          </p:nvGrpSpPr>
          <p:grpSpPr>
            <a:xfrm>
              <a:off x="6799732" y="5790217"/>
              <a:ext cx="803315" cy="257175"/>
              <a:chOff x="3607420" y="4972050"/>
              <a:chExt cx="803315" cy="257175"/>
            </a:xfrm>
          </p:grpSpPr>
          <p:cxnSp>
            <p:nvCxnSpPr>
              <p:cNvPr id="551" name="Straight Connector 550"/>
              <p:cNvCxnSpPr/>
              <p:nvPr/>
            </p:nvCxnSpPr>
            <p:spPr>
              <a:xfrm flipH="1">
                <a:off x="3965576" y="504825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Straight Connector 551"/>
              <p:cNvCxnSpPr/>
              <p:nvPr/>
            </p:nvCxnSpPr>
            <p:spPr>
              <a:xfrm rot="5400000">
                <a:off x="3970979" y="5077776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/>
              <p:cNvCxnSpPr/>
              <p:nvPr/>
            </p:nvCxnSpPr>
            <p:spPr>
              <a:xfrm rot="5400000">
                <a:off x="4010026" y="511175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/>
              <p:cNvCxnSpPr/>
              <p:nvPr/>
            </p:nvCxnSpPr>
            <p:spPr>
              <a:xfrm rot="10800000" flipV="1">
                <a:off x="3619501" y="4975224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/>
              <p:cNvCxnSpPr/>
              <p:nvPr/>
            </p:nvCxnSpPr>
            <p:spPr>
              <a:xfrm rot="5400000">
                <a:off x="3632202" y="5019679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/>
              <p:cNvCxnSpPr/>
              <p:nvPr/>
            </p:nvCxnSpPr>
            <p:spPr>
              <a:xfrm rot="5400000">
                <a:off x="3663951" y="502602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/>
              <p:cNvCxnSpPr>
                <a:stCxn id="567" idx="2"/>
              </p:cNvCxnSpPr>
              <p:nvPr/>
            </p:nvCxnSpPr>
            <p:spPr>
              <a:xfrm flipH="1">
                <a:off x="3880399" y="4997450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/>
              <p:cNvCxnSpPr/>
              <p:nvPr/>
            </p:nvCxnSpPr>
            <p:spPr>
              <a:xfrm rot="18218426" flipH="1">
                <a:off x="3799313" y="503296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/>
              <p:nvPr/>
            </p:nvCxnSpPr>
            <p:spPr>
              <a:xfrm rot="18218426" flipH="1">
                <a:off x="3768704" y="504588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/>
              <p:cNvCxnSpPr/>
              <p:nvPr/>
            </p:nvCxnSpPr>
            <p:spPr>
              <a:xfrm flipH="1">
                <a:off x="4220124" y="508952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/>
              <p:cNvCxnSpPr/>
              <p:nvPr/>
            </p:nvCxnSpPr>
            <p:spPr>
              <a:xfrm rot="18218426" flipH="1">
                <a:off x="4139038" y="512504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Straight Connector 561"/>
              <p:cNvCxnSpPr/>
              <p:nvPr/>
            </p:nvCxnSpPr>
            <p:spPr>
              <a:xfrm rot="18218426" flipH="1">
                <a:off x="4108429" y="513795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Straight Connector 562"/>
              <p:cNvCxnSpPr/>
              <p:nvPr/>
            </p:nvCxnSpPr>
            <p:spPr>
              <a:xfrm flipH="1">
                <a:off x="4302126" y="5127625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Straight Connector 563"/>
              <p:cNvCxnSpPr/>
              <p:nvPr/>
            </p:nvCxnSpPr>
            <p:spPr>
              <a:xfrm rot="5400000">
                <a:off x="4339280" y="514762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/>
              <p:cNvCxnSpPr/>
              <p:nvPr/>
            </p:nvCxnSpPr>
            <p:spPr>
              <a:xfrm rot="5400000">
                <a:off x="4365625" y="5187951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6" name="Freeform 565"/>
              <p:cNvSpPr/>
              <p:nvPr/>
            </p:nvSpPr>
            <p:spPr>
              <a:xfrm>
                <a:off x="4046229" y="50958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Freeform 566"/>
              <p:cNvSpPr/>
              <p:nvPr/>
            </p:nvSpPr>
            <p:spPr>
              <a:xfrm>
                <a:off x="3607420" y="497205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Freeform 567"/>
              <p:cNvSpPr/>
              <p:nvPr/>
            </p:nvSpPr>
            <p:spPr>
              <a:xfrm>
                <a:off x="3703948" y="5003800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Freeform 568"/>
              <p:cNvSpPr/>
              <p:nvPr/>
            </p:nvSpPr>
            <p:spPr>
              <a:xfrm>
                <a:off x="3949701" y="506412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4" name="Oval 673"/>
          <p:cNvSpPr/>
          <p:nvPr/>
        </p:nvSpPr>
        <p:spPr>
          <a:xfrm>
            <a:off x="3019596" y="2441478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/>
          <p:cNvSpPr/>
          <p:nvPr/>
        </p:nvSpPr>
        <p:spPr>
          <a:xfrm>
            <a:off x="3010481" y="5139495"/>
            <a:ext cx="629103" cy="61535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15471581">
            <a:off x="3540062" y="3440009"/>
            <a:ext cx="2935066" cy="615357"/>
            <a:chOff x="4602576" y="3737692"/>
            <a:chExt cx="2935066" cy="615357"/>
          </a:xfrm>
        </p:grpSpPr>
        <p:grpSp>
          <p:nvGrpSpPr>
            <p:cNvPr id="339" name="Group 338"/>
            <p:cNvGrpSpPr/>
            <p:nvPr/>
          </p:nvGrpSpPr>
          <p:grpSpPr>
            <a:xfrm rot="21445987">
              <a:off x="4602576" y="3796536"/>
              <a:ext cx="2935066" cy="524476"/>
              <a:chOff x="6105026" y="5581870"/>
              <a:chExt cx="2935066" cy="524476"/>
            </a:xfrm>
          </p:grpSpPr>
          <p:grpSp>
            <p:nvGrpSpPr>
              <p:cNvPr id="340" name="Group 339"/>
              <p:cNvGrpSpPr/>
              <p:nvPr/>
            </p:nvGrpSpPr>
            <p:grpSpPr>
              <a:xfrm rot="20753337">
                <a:off x="6105026" y="5581870"/>
                <a:ext cx="1498021" cy="465522"/>
                <a:chOff x="6105026" y="5581870"/>
                <a:chExt cx="1498021" cy="465522"/>
              </a:xfrm>
            </p:grpSpPr>
            <p:grpSp>
              <p:nvGrpSpPr>
                <p:cNvPr id="382" name="Group 381"/>
                <p:cNvGrpSpPr/>
                <p:nvPr/>
              </p:nvGrpSpPr>
              <p:grpSpPr>
                <a:xfrm>
                  <a:off x="6105026" y="5581870"/>
                  <a:ext cx="803315" cy="257175"/>
                  <a:chOff x="3607420" y="4972050"/>
                  <a:chExt cx="803315" cy="257175"/>
                </a:xfrm>
              </p:grpSpPr>
              <p:cxnSp>
                <p:nvCxnSpPr>
                  <p:cNvPr id="403" name="Straight Connector 402"/>
                  <p:cNvCxnSpPr/>
                  <p:nvPr/>
                </p:nvCxnSpPr>
                <p:spPr>
                  <a:xfrm flipH="1">
                    <a:off x="3965576" y="5048250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4" name="Straight Connector 403"/>
                  <p:cNvCxnSpPr/>
                  <p:nvPr/>
                </p:nvCxnSpPr>
                <p:spPr>
                  <a:xfrm rot="5400000">
                    <a:off x="3970979" y="5077776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5" name="Straight Connector 404"/>
                  <p:cNvCxnSpPr/>
                  <p:nvPr/>
                </p:nvCxnSpPr>
                <p:spPr>
                  <a:xfrm rot="5400000">
                    <a:off x="4010026" y="5111751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6" name="Straight Connector 405"/>
                  <p:cNvCxnSpPr/>
                  <p:nvPr/>
                </p:nvCxnSpPr>
                <p:spPr>
                  <a:xfrm rot="10800000" flipV="1">
                    <a:off x="3619501" y="4975224"/>
                    <a:ext cx="28574" cy="222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/>
                  <p:cNvCxnSpPr/>
                  <p:nvPr/>
                </p:nvCxnSpPr>
                <p:spPr>
                  <a:xfrm rot="5400000">
                    <a:off x="3632202" y="5019679"/>
                    <a:ext cx="38103" cy="2539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8" name="Straight Connector 407"/>
                  <p:cNvCxnSpPr/>
                  <p:nvPr/>
                </p:nvCxnSpPr>
                <p:spPr>
                  <a:xfrm rot="5400000">
                    <a:off x="3663951" y="5026026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Straight Connector 408"/>
                  <p:cNvCxnSpPr>
                    <a:stCxn id="419" idx="2"/>
                  </p:cNvCxnSpPr>
                  <p:nvPr/>
                </p:nvCxnSpPr>
                <p:spPr>
                  <a:xfrm flipH="1">
                    <a:off x="3880399" y="4997450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Straight Connector 409"/>
                  <p:cNvCxnSpPr/>
                  <p:nvPr/>
                </p:nvCxnSpPr>
                <p:spPr>
                  <a:xfrm rot="18218426" flipH="1">
                    <a:off x="3799313" y="5032965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/>
                  <p:cNvCxnSpPr/>
                  <p:nvPr/>
                </p:nvCxnSpPr>
                <p:spPr>
                  <a:xfrm rot="18218426" flipH="1">
                    <a:off x="3768704" y="5045883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2" name="Straight Connector 411"/>
                  <p:cNvCxnSpPr/>
                  <p:nvPr/>
                </p:nvCxnSpPr>
                <p:spPr>
                  <a:xfrm flipH="1">
                    <a:off x="4220124" y="5089525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/>
                  <p:cNvCxnSpPr/>
                  <p:nvPr/>
                </p:nvCxnSpPr>
                <p:spPr>
                  <a:xfrm rot="18218426" flipH="1">
                    <a:off x="4139038" y="5125040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/>
                  <p:cNvCxnSpPr/>
                  <p:nvPr/>
                </p:nvCxnSpPr>
                <p:spPr>
                  <a:xfrm rot="18218426" flipH="1">
                    <a:off x="4108429" y="5137958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/>
                  <p:cNvCxnSpPr/>
                  <p:nvPr/>
                </p:nvCxnSpPr>
                <p:spPr>
                  <a:xfrm flipH="1">
                    <a:off x="4302126" y="5127625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Straight Connector 415"/>
                  <p:cNvCxnSpPr/>
                  <p:nvPr/>
                </p:nvCxnSpPr>
                <p:spPr>
                  <a:xfrm rot="5400000">
                    <a:off x="4339280" y="5147622"/>
                    <a:ext cx="31749" cy="2350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Straight Connector 416"/>
                  <p:cNvCxnSpPr/>
                  <p:nvPr/>
                </p:nvCxnSpPr>
                <p:spPr>
                  <a:xfrm rot="5400000">
                    <a:off x="4365625" y="5187951"/>
                    <a:ext cx="28577" cy="28576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8" name="Freeform 417"/>
                  <p:cNvSpPr/>
                  <p:nvPr/>
                </p:nvSpPr>
                <p:spPr>
                  <a:xfrm>
                    <a:off x="4046229" y="509587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Freeform 418"/>
                  <p:cNvSpPr/>
                  <p:nvPr/>
                </p:nvSpPr>
                <p:spPr>
                  <a:xfrm>
                    <a:off x="3607420" y="497205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Freeform 419"/>
                  <p:cNvSpPr/>
                  <p:nvPr/>
                </p:nvSpPr>
                <p:spPr>
                  <a:xfrm>
                    <a:off x="3703948" y="500380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1" name="Freeform 420"/>
                  <p:cNvSpPr/>
                  <p:nvPr/>
                </p:nvSpPr>
                <p:spPr>
                  <a:xfrm>
                    <a:off x="3949701" y="506412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3" name="Group 382"/>
                <p:cNvGrpSpPr/>
                <p:nvPr/>
              </p:nvGrpSpPr>
              <p:grpSpPr>
                <a:xfrm>
                  <a:off x="6799732" y="5790217"/>
                  <a:ext cx="803315" cy="257175"/>
                  <a:chOff x="3607420" y="4972050"/>
                  <a:chExt cx="803315" cy="257175"/>
                </a:xfrm>
              </p:grpSpPr>
              <p:cxnSp>
                <p:nvCxnSpPr>
                  <p:cNvPr id="384" name="Straight Connector 383"/>
                  <p:cNvCxnSpPr/>
                  <p:nvPr/>
                </p:nvCxnSpPr>
                <p:spPr>
                  <a:xfrm flipH="1">
                    <a:off x="3965576" y="5048250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/>
                  <p:cNvCxnSpPr/>
                  <p:nvPr/>
                </p:nvCxnSpPr>
                <p:spPr>
                  <a:xfrm rot="5400000">
                    <a:off x="3970979" y="5077776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6" name="Straight Connector 385"/>
                  <p:cNvCxnSpPr/>
                  <p:nvPr/>
                </p:nvCxnSpPr>
                <p:spPr>
                  <a:xfrm rot="5400000">
                    <a:off x="4010026" y="5111751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/>
                  <p:cNvCxnSpPr/>
                  <p:nvPr/>
                </p:nvCxnSpPr>
                <p:spPr>
                  <a:xfrm rot="10800000" flipV="1">
                    <a:off x="3619501" y="4975224"/>
                    <a:ext cx="28574" cy="222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Connector 387"/>
                  <p:cNvCxnSpPr/>
                  <p:nvPr/>
                </p:nvCxnSpPr>
                <p:spPr>
                  <a:xfrm rot="5400000">
                    <a:off x="3632202" y="5019679"/>
                    <a:ext cx="38103" cy="2539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Connector 388"/>
                  <p:cNvCxnSpPr/>
                  <p:nvPr/>
                </p:nvCxnSpPr>
                <p:spPr>
                  <a:xfrm rot="5400000">
                    <a:off x="3663951" y="5026026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Connector 389"/>
                  <p:cNvCxnSpPr>
                    <a:stCxn id="400" idx="2"/>
                  </p:cNvCxnSpPr>
                  <p:nvPr/>
                </p:nvCxnSpPr>
                <p:spPr>
                  <a:xfrm flipH="1">
                    <a:off x="3880399" y="4997450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Straight Connector 390"/>
                  <p:cNvCxnSpPr/>
                  <p:nvPr/>
                </p:nvCxnSpPr>
                <p:spPr>
                  <a:xfrm rot="18218426" flipH="1">
                    <a:off x="3799313" y="5032965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/>
                  <p:cNvCxnSpPr/>
                  <p:nvPr/>
                </p:nvCxnSpPr>
                <p:spPr>
                  <a:xfrm rot="18218426" flipH="1">
                    <a:off x="3768704" y="5045883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/>
                  <p:cNvCxnSpPr/>
                  <p:nvPr/>
                </p:nvCxnSpPr>
                <p:spPr>
                  <a:xfrm flipH="1">
                    <a:off x="4220124" y="5089525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/>
                  <p:cNvCxnSpPr/>
                  <p:nvPr/>
                </p:nvCxnSpPr>
                <p:spPr>
                  <a:xfrm rot="18218426" flipH="1">
                    <a:off x="4139038" y="5125040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/>
                  <p:cNvCxnSpPr/>
                  <p:nvPr/>
                </p:nvCxnSpPr>
                <p:spPr>
                  <a:xfrm rot="18218426" flipH="1">
                    <a:off x="4108429" y="5137958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/>
                  <p:cNvCxnSpPr/>
                  <p:nvPr/>
                </p:nvCxnSpPr>
                <p:spPr>
                  <a:xfrm flipH="1">
                    <a:off x="4302126" y="5127625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/>
                  <p:cNvCxnSpPr/>
                  <p:nvPr/>
                </p:nvCxnSpPr>
                <p:spPr>
                  <a:xfrm rot="5400000">
                    <a:off x="4339280" y="5147622"/>
                    <a:ext cx="31749" cy="2350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/>
                  <p:cNvCxnSpPr/>
                  <p:nvPr/>
                </p:nvCxnSpPr>
                <p:spPr>
                  <a:xfrm rot="5400000">
                    <a:off x="4365625" y="5187951"/>
                    <a:ext cx="28577" cy="28576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" name="Freeform 398"/>
                  <p:cNvSpPr/>
                  <p:nvPr/>
                </p:nvSpPr>
                <p:spPr>
                  <a:xfrm>
                    <a:off x="4046229" y="509587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Freeform 399"/>
                  <p:cNvSpPr/>
                  <p:nvPr/>
                </p:nvSpPr>
                <p:spPr>
                  <a:xfrm>
                    <a:off x="3607420" y="497205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Freeform 400"/>
                  <p:cNvSpPr/>
                  <p:nvPr/>
                </p:nvSpPr>
                <p:spPr>
                  <a:xfrm>
                    <a:off x="3703948" y="500380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2" name="Freeform 401"/>
                  <p:cNvSpPr/>
                  <p:nvPr/>
                </p:nvSpPr>
                <p:spPr>
                  <a:xfrm>
                    <a:off x="3949701" y="506412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1" name="Group 340"/>
              <p:cNvGrpSpPr/>
              <p:nvPr/>
            </p:nvGrpSpPr>
            <p:grpSpPr>
              <a:xfrm rot="20753337">
                <a:off x="7542071" y="5640824"/>
                <a:ext cx="1498021" cy="465522"/>
                <a:chOff x="6105026" y="5581870"/>
                <a:chExt cx="1498021" cy="465522"/>
              </a:xfrm>
            </p:grpSpPr>
            <p:grpSp>
              <p:nvGrpSpPr>
                <p:cNvPr id="342" name="Group 341"/>
                <p:cNvGrpSpPr/>
                <p:nvPr/>
              </p:nvGrpSpPr>
              <p:grpSpPr>
                <a:xfrm>
                  <a:off x="6105026" y="5581870"/>
                  <a:ext cx="803315" cy="257175"/>
                  <a:chOff x="3607420" y="4972050"/>
                  <a:chExt cx="803315" cy="257175"/>
                </a:xfrm>
              </p:grpSpPr>
              <p:cxnSp>
                <p:nvCxnSpPr>
                  <p:cNvPr id="363" name="Straight Connector 362"/>
                  <p:cNvCxnSpPr/>
                  <p:nvPr/>
                </p:nvCxnSpPr>
                <p:spPr>
                  <a:xfrm flipH="1">
                    <a:off x="3965576" y="5048250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Straight Connector 363"/>
                  <p:cNvCxnSpPr/>
                  <p:nvPr/>
                </p:nvCxnSpPr>
                <p:spPr>
                  <a:xfrm rot="5400000">
                    <a:off x="3970979" y="5077776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/>
                  <p:cNvCxnSpPr/>
                  <p:nvPr/>
                </p:nvCxnSpPr>
                <p:spPr>
                  <a:xfrm rot="5400000">
                    <a:off x="4010026" y="5111751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Straight Connector 365"/>
                  <p:cNvCxnSpPr/>
                  <p:nvPr/>
                </p:nvCxnSpPr>
                <p:spPr>
                  <a:xfrm rot="10800000" flipV="1">
                    <a:off x="3619501" y="4975224"/>
                    <a:ext cx="28574" cy="222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Connector 366"/>
                  <p:cNvCxnSpPr/>
                  <p:nvPr/>
                </p:nvCxnSpPr>
                <p:spPr>
                  <a:xfrm rot="5400000">
                    <a:off x="3632202" y="5019679"/>
                    <a:ext cx="38103" cy="2539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/>
                  <p:cNvCxnSpPr/>
                  <p:nvPr/>
                </p:nvCxnSpPr>
                <p:spPr>
                  <a:xfrm rot="5400000">
                    <a:off x="3663951" y="5026026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/>
                  <p:cNvCxnSpPr>
                    <a:stCxn id="379" idx="2"/>
                  </p:cNvCxnSpPr>
                  <p:nvPr/>
                </p:nvCxnSpPr>
                <p:spPr>
                  <a:xfrm flipH="1">
                    <a:off x="3880399" y="4997450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/>
                  <p:cNvCxnSpPr/>
                  <p:nvPr/>
                </p:nvCxnSpPr>
                <p:spPr>
                  <a:xfrm rot="18218426" flipH="1">
                    <a:off x="3799313" y="5032965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/>
                  <p:cNvCxnSpPr/>
                  <p:nvPr/>
                </p:nvCxnSpPr>
                <p:spPr>
                  <a:xfrm rot="18218426" flipH="1">
                    <a:off x="3768704" y="5045883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Straight Connector 371"/>
                  <p:cNvCxnSpPr/>
                  <p:nvPr/>
                </p:nvCxnSpPr>
                <p:spPr>
                  <a:xfrm flipH="1">
                    <a:off x="4220124" y="5089525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/>
                  <p:cNvCxnSpPr/>
                  <p:nvPr/>
                </p:nvCxnSpPr>
                <p:spPr>
                  <a:xfrm rot="18218426" flipH="1">
                    <a:off x="4139038" y="5125040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/>
                  <p:cNvCxnSpPr/>
                  <p:nvPr/>
                </p:nvCxnSpPr>
                <p:spPr>
                  <a:xfrm rot="18218426" flipH="1">
                    <a:off x="4108429" y="5137958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/>
                  <p:cNvCxnSpPr/>
                  <p:nvPr/>
                </p:nvCxnSpPr>
                <p:spPr>
                  <a:xfrm flipH="1">
                    <a:off x="4302126" y="5127625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6" name="Straight Connector 375"/>
                  <p:cNvCxnSpPr/>
                  <p:nvPr/>
                </p:nvCxnSpPr>
                <p:spPr>
                  <a:xfrm rot="5400000">
                    <a:off x="4339280" y="5147622"/>
                    <a:ext cx="31749" cy="2350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/>
                  <p:cNvCxnSpPr/>
                  <p:nvPr/>
                </p:nvCxnSpPr>
                <p:spPr>
                  <a:xfrm rot="5400000">
                    <a:off x="4365625" y="5187951"/>
                    <a:ext cx="28577" cy="28576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8" name="Freeform 377"/>
                  <p:cNvSpPr/>
                  <p:nvPr/>
                </p:nvSpPr>
                <p:spPr>
                  <a:xfrm>
                    <a:off x="4046229" y="509587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9" name="Freeform 378"/>
                  <p:cNvSpPr/>
                  <p:nvPr/>
                </p:nvSpPr>
                <p:spPr>
                  <a:xfrm>
                    <a:off x="3607420" y="497205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Freeform 379"/>
                  <p:cNvSpPr/>
                  <p:nvPr/>
                </p:nvSpPr>
                <p:spPr>
                  <a:xfrm>
                    <a:off x="3703948" y="500380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1" name="Freeform 380"/>
                  <p:cNvSpPr/>
                  <p:nvPr/>
                </p:nvSpPr>
                <p:spPr>
                  <a:xfrm>
                    <a:off x="3949701" y="506412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3" name="Group 342"/>
                <p:cNvGrpSpPr/>
                <p:nvPr/>
              </p:nvGrpSpPr>
              <p:grpSpPr>
                <a:xfrm>
                  <a:off x="6799732" y="5790217"/>
                  <a:ext cx="803315" cy="257175"/>
                  <a:chOff x="3607420" y="4972050"/>
                  <a:chExt cx="803315" cy="257175"/>
                </a:xfrm>
              </p:grpSpPr>
              <p:cxnSp>
                <p:nvCxnSpPr>
                  <p:cNvPr id="344" name="Straight Connector 343"/>
                  <p:cNvCxnSpPr/>
                  <p:nvPr/>
                </p:nvCxnSpPr>
                <p:spPr>
                  <a:xfrm flipH="1">
                    <a:off x="3965576" y="5048250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/>
                  <p:cNvCxnSpPr/>
                  <p:nvPr/>
                </p:nvCxnSpPr>
                <p:spPr>
                  <a:xfrm rot="5400000">
                    <a:off x="3970979" y="5077776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/>
                  <p:cNvCxnSpPr/>
                  <p:nvPr/>
                </p:nvCxnSpPr>
                <p:spPr>
                  <a:xfrm rot="5400000">
                    <a:off x="4010026" y="5111751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Straight Connector 346"/>
                  <p:cNvCxnSpPr/>
                  <p:nvPr/>
                </p:nvCxnSpPr>
                <p:spPr>
                  <a:xfrm rot="10800000" flipV="1">
                    <a:off x="3619501" y="4975224"/>
                    <a:ext cx="28574" cy="222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/>
                  <p:cNvCxnSpPr/>
                  <p:nvPr/>
                </p:nvCxnSpPr>
                <p:spPr>
                  <a:xfrm rot="5400000">
                    <a:off x="3632202" y="5019679"/>
                    <a:ext cx="38103" cy="2539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Connector 348"/>
                  <p:cNvCxnSpPr/>
                  <p:nvPr/>
                </p:nvCxnSpPr>
                <p:spPr>
                  <a:xfrm rot="5400000">
                    <a:off x="3663951" y="5026026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/>
                  <p:cNvCxnSpPr>
                    <a:stCxn id="360" idx="2"/>
                  </p:cNvCxnSpPr>
                  <p:nvPr/>
                </p:nvCxnSpPr>
                <p:spPr>
                  <a:xfrm flipH="1">
                    <a:off x="3880399" y="4997450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/>
                  <p:cNvCxnSpPr/>
                  <p:nvPr/>
                </p:nvCxnSpPr>
                <p:spPr>
                  <a:xfrm rot="18218426" flipH="1">
                    <a:off x="3799313" y="5032965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/>
                  <p:cNvCxnSpPr/>
                  <p:nvPr/>
                </p:nvCxnSpPr>
                <p:spPr>
                  <a:xfrm rot="18218426" flipH="1">
                    <a:off x="3768704" y="5045883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Connector 352"/>
                  <p:cNvCxnSpPr/>
                  <p:nvPr/>
                </p:nvCxnSpPr>
                <p:spPr>
                  <a:xfrm flipH="1">
                    <a:off x="4220124" y="5089525"/>
                    <a:ext cx="2008" cy="67060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Connector 353"/>
                  <p:cNvCxnSpPr/>
                  <p:nvPr/>
                </p:nvCxnSpPr>
                <p:spPr>
                  <a:xfrm rot="18218426" flipH="1">
                    <a:off x="4139038" y="5125040"/>
                    <a:ext cx="73027" cy="4572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/>
                  <p:cNvCxnSpPr/>
                  <p:nvPr/>
                </p:nvCxnSpPr>
                <p:spPr>
                  <a:xfrm rot="18218426" flipH="1">
                    <a:off x="4108429" y="5137958"/>
                    <a:ext cx="50800" cy="44449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/>
                  <p:cNvCxnSpPr/>
                  <p:nvPr/>
                </p:nvCxnSpPr>
                <p:spPr>
                  <a:xfrm flipH="1">
                    <a:off x="4302126" y="5127625"/>
                    <a:ext cx="29234" cy="34925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/>
                  <p:cNvCxnSpPr/>
                  <p:nvPr/>
                </p:nvCxnSpPr>
                <p:spPr>
                  <a:xfrm rot="5400000">
                    <a:off x="4339280" y="5147622"/>
                    <a:ext cx="31749" cy="23507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/>
                  <p:cNvCxnSpPr/>
                  <p:nvPr/>
                </p:nvCxnSpPr>
                <p:spPr>
                  <a:xfrm rot="5400000">
                    <a:off x="4365625" y="5187951"/>
                    <a:ext cx="28577" cy="28576"/>
                  </a:xfrm>
                  <a:prstGeom prst="line">
                    <a:avLst/>
                  </a:prstGeom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9" name="Freeform 358"/>
                  <p:cNvSpPr/>
                  <p:nvPr/>
                </p:nvSpPr>
                <p:spPr>
                  <a:xfrm>
                    <a:off x="4046229" y="509587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Freeform 359"/>
                  <p:cNvSpPr/>
                  <p:nvPr/>
                </p:nvSpPr>
                <p:spPr>
                  <a:xfrm>
                    <a:off x="3607420" y="497205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Freeform 360"/>
                  <p:cNvSpPr/>
                  <p:nvPr/>
                </p:nvSpPr>
                <p:spPr>
                  <a:xfrm>
                    <a:off x="3703948" y="5003800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Freeform 361"/>
                  <p:cNvSpPr/>
                  <p:nvPr/>
                </p:nvSpPr>
                <p:spPr>
                  <a:xfrm>
                    <a:off x="3949701" y="5064125"/>
                    <a:ext cx="364506" cy="133350"/>
                  </a:xfrm>
                  <a:custGeom>
                    <a:avLst/>
                    <a:gdLst>
                      <a:gd name="connsiteX0" fmla="*/ 0 w 466725"/>
                      <a:gd name="connsiteY0" fmla="*/ 0 h 212725"/>
                      <a:gd name="connsiteX1" fmla="*/ 133350 w 466725"/>
                      <a:gd name="connsiteY1" fmla="*/ 149225 h 212725"/>
                      <a:gd name="connsiteX2" fmla="*/ 330200 w 466725"/>
                      <a:gd name="connsiteY2" fmla="*/ 63500 h 212725"/>
                      <a:gd name="connsiteX3" fmla="*/ 466725 w 466725"/>
                      <a:gd name="connsiteY3" fmla="*/ 212725 h 212725"/>
                      <a:gd name="connsiteX0" fmla="*/ 0 w 419719"/>
                      <a:gd name="connsiteY0" fmla="*/ 0 h 171450"/>
                      <a:gd name="connsiteX1" fmla="*/ 133350 w 419719"/>
                      <a:gd name="connsiteY1" fmla="*/ 149225 h 171450"/>
                      <a:gd name="connsiteX2" fmla="*/ 330200 w 419719"/>
                      <a:gd name="connsiteY2" fmla="*/ 63500 h 171450"/>
                      <a:gd name="connsiteX3" fmla="*/ 419719 w 419719"/>
                      <a:gd name="connsiteY3" fmla="*/ 171450 h 171450"/>
                      <a:gd name="connsiteX0" fmla="*/ 0 w 419719"/>
                      <a:gd name="connsiteY0" fmla="*/ 0 h 171450"/>
                      <a:gd name="connsiteX1" fmla="*/ 55213 w 419719"/>
                      <a:gd name="connsiteY1" fmla="*/ 38100 h 171450"/>
                      <a:gd name="connsiteX2" fmla="*/ 133350 w 419719"/>
                      <a:gd name="connsiteY2" fmla="*/ 149225 h 171450"/>
                      <a:gd name="connsiteX3" fmla="*/ 330200 w 419719"/>
                      <a:gd name="connsiteY3" fmla="*/ 63500 h 171450"/>
                      <a:gd name="connsiteX4" fmla="*/ 419719 w 419719"/>
                      <a:gd name="connsiteY4" fmla="*/ 171450 h 171450"/>
                      <a:gd name="connsiteX0" fmla="*/ 0 w 364506"/>
                      <a:gd name="connsiteY0" fmla="*/ 0 h 133350"/>
                      <a:gd name="connsiteX1" fmla="*/ 78137 w 364506"/>
                      <a:gd name="connsiteY1" fmla="*/ 111125 h 133350"/>
                      <a:gd name="connsiteX2" fmla="*/ 274987 w 364506"/>
                      <a:gd name="connsiteY2" fmla="*/ 25400 h 133350"/>
                      <a:gd name="connsiteX3" fmla="*/ 364506 w 364506"/>
                      <a:gd name="connsiteY3" fmla="*/ 133350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4506" h="133350">
                        <a:moveTo>
                          <a:pt x="0" y="0"/>
                        </a:moveTo>
                        <a:cubicBezTo>
                          <a:pt x="22225" y="24871"/>
                          <a:pt x="32306" y="106892"/>
                          <a:pt x="78137" y="111125"/>
                        </a:cubicBezTo>
                        <a:cubicBezTo>
                          <a:pt x="123968" y="115358"/>
                          <a:pt x="227259" y="21696"/>
                          <a:pt x="274987" y="25400"/>
                        </a:cubicBezTo>
                        <a:cubicBezTo>
                          <a:pt x="322715" y="29104"/>
                          <a:pt x="364506" y="133350"/>
                          <a:pt x="364506" y="133350"/>
                        </a:cubicBezTo>
                      </a:path>
                    </a:pathLst>
                  </a:custGeom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671" name="Oval 670"/>
            <p:cNvSpPr/>
            <p:nvPr/>
          </p:nvSpPr>
          <p:spPr>
            <a:xfrm>
              <a:off x="5955752" y="3737692"/>
              <a:ext cx="629103" cy="6153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7" name="Group 446"/>
          <p:cNvGrpSpPr/>
          <p:nvPr/>
        </p:nvGrpSpPr>
        <p:grpSpPr>
          <a:xfrm>
            <a:off x="2565499" y="2999316"/>
            <a:ext cx="2151526" cy="2202780"/>
            <a:chOff x="3140464" y="2948474"/>
            <a:chExt cx="2151526" cy="2202780"/>
          </a:xfrm>
        </p:grpSpPr>
        <p:grpSp>
          <p:nvGrpSpPr>
            <p:cNvPr id="448" name="Group 447"/>
            <p:cNvGrpSpPr/>
            <p:nvPr/>
          </p:nvGrpSpPr>
          <p:grpSpPr>
            <a:xfrm flipH="1" flipV="1">
              <a:off x="3767059" y="2948474"/>
              <a:ext cx="428658" cy="355600"/>
              <a:chOff x="3820709" y="3508623"/>
              <a:chExt cx="428658" cy="355600"/>
            </a:xfrm>
          </p:grpSpPr>
          <p:sp>
            <p:nvSpPr>
              <p:cNvPr id="470" name="Freeform 469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Freeform 470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2" name="Straight Connector 471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9" name="Oval 448"/>
            <p:cNvSpPr/>
            <p:nvPr/>
          </p:nvSpPr>
          <p:spPr>
            <a:xfrm>
              <a:off x="3473236" y="3305633"/>
              <a:ext cx="1547573" cy="150138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0" name="Group 449"/>
            <p:cNvGrpSpPr/>
            <p:nvPr/>
          </p:nvGrpSpPr>
          <p:grpSpPr>
            <a:xfrm flipH="1">
              <a:off x="3768333" y="4795654"/>
              <a:ext cx="428658" cy="355600"/>
              <a:chOff x="3820709" y="3508623"/>
              <a:chExt cx="428658" cy="355600"/>
            </a:xfrm>
          </p:grpSpPr>
          <p:sp>
            <p:nvSpPr>
              <p:cNvPr id="466" name="Freeform 465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Freeform 466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8" name="Straight Connector 467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1" name="Group 450"/>
            <p:cNvGrpSpPr/>
            <p:nvPr/>
          </p:nvGrpSpPr>
          <p:grpSpPr>
            <a:xfrm rot="5400000" flipH="1">
              <a:off x="3103935" y="3556757"/>
              <a:ext cx="428658" cy="355600"/>
              <a:chOff x="3820709" y="3508623"/>
              <a:chExt cx="428658" cy="355600"/>
            </a:xfrm>
          </p:grpSpPr>
          <p:sp>
            <p:nvSpPr>
              <p:cNvPr id="462" name="Freeform 461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Freeform 462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4" name="Straight Connector 463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2" name="Group 451"/>
            <p:cNvGrpSpPr/>
            <p:nvPr/>
          </p:nvGrpSpPr>
          <p:grpSpPr>
            <a:xfrm rot="16200000">
              <a:off x="4899861" y="3350556"/>
              <a:ext cx="428658" cy="355600"/>
              <a:chOff x="3820709" y="3508623"/>
              <a:chExt cx="428658" cy="355600"/>
            </a:xfrm>
          </p:grpSpPr>
          <p:sp>
            <p:nvSpPr>
              <p:cNvPr id="458" name="Freeform 457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Freeform 458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0" name="Straight Connector 459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/>
            <p:cNvGrpSpPr/>
            <p:nvPr/>
          </p:nvGrpSpPr>
          <p:grpSpPr>
            <a:xfrm rot="5400000" flipV="1">
              <a:off x="4769969" y="4508530"/>
              <a:ext cx="428658" cy="355600"/>
              <a:chOff x="3820709" y="3508623"/>
              <a:chExt cx="428658" cy="355600"/>
            </a:xfrm>
          </p:grpSpPr>
          <p:sp>
            <p:nvSpPr>
              <p:cNvPr id="454" name="Freeform 453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Freeform 454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6" name="Straight Connector 455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352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66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19481" y="1005791"/>
            <a:ext cx="6905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</a:t>
            </a:r>
            <a:r>
              <a:rPr lang="en-US" dirty="0"/>
              <a:t>romatin </a:t>
            </a:r>
            <a:r>
              <a:rPr lang="en-US" b="1" dirty="0" err="1" smtClean="0"/>
              <a:t>I</a:t>
            </a:r>
            <a:r>
              <a:rPr lang="en-US" dirty="0" err="1" smtClean="0"/>
              <a:t>mmuno</a:t>
            </a:r>
            <a:r>
              <a:rPr lang="en-US" b="1" dirty="0" err="1" smtClean="0"/>
              <a:t>P</a:t>
            </a:r>
            <a:r>
              <a:rPr lang="en-US" dirty="0" err="1" smtClean="0"/>
              <a:t>recipitation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b="1" dirty="0"/>
              <a:t>Seq</a:t>
            </a:r>
            <a:r>
              <a:rPr lang="en-US" dirty="0"/>
              <a:t>uencing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15731" y="3837775"/>
            <a:ext cx="860762" cy="914682"/>
            <a:chOff x="1374784" y="4192289"/>
            <a:chExt cx="860762" cy="914682"/>
          </a:xfrm>
        </p:grpSpPr>
        <p:grpSp>
          <p:nvGrpSpPr>
            <p:cNvPr id="210" name="Group 209"/>
            <p:cNvGrpSpPr/>
            <p:nvPr/>
          </p:nvGrpSpPr>
          <p:grpSpPr>
            <a:xfrm rot="9315428">
              <a:off x="1602153" y="4922393"/>
              <a:ext cx="633393" cy="170745"/>
              <a:chOff x="2944061" y="2385700"/>
              <a:chExt cx="2282725" cy="615357"/>
            </a:xfrm>
          </p:grpSpPr>
          <p:cxnSp>
            <p:nvCxnSpPr>
              <p:cNvPr id="353" name="Straight Connector 352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Freeform 361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Freeform 371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3" name="Straight Connector 372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>
                <a:stCxn id="442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4" name="Freeform 433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Freeform 441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Freeform 442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Freeform 444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6" name="Straight Connector 445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>
                <a:stCxn id="462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1" name="Freeform 460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Freeform 461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Freeform 462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Freeform 465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7" name="Straight Connector 466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>
                <a:stCxn id="475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Freeform 474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Freeform 475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 rot="9315428">
              <a:off x="1374784" y="4209579"/>
              <a:ext cx="626709" cy="170745"/>
              <a:chOff x="2636020" y="5066824"/>
              <a:chExt cx="2258636" cy="615357"/>
            </a:xfrm>
          </p:grpSpPr>
          <p:cxnSp>
            <p:nvCxnSpPr>
              <p:cNvPr id="250" name="Straight Connector 249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>
                <a:stCxn id="306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Freeform 304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Freeform 305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Freeform 306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 314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6" name="Straight Connector 315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33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Freeform 331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Freeform 332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Freeform 333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Freeform 334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6" name="Straight Connector 335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49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8" name="Freeform 347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Freeform 348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Freeform 349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Freeform 350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 rot="9315428">
              <a:off x="1712690" y="4192289"/>
              <a:ext cx="185118" cy="914682"/>
              <a:chOff x="3583450" y="2388708"/>
              <a:chExt cx="667159" cy="3296481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 rot="9315428">
              <a:off x="1429857" y="4375517"/>
              <a:ext cx="596989" cy="611211"/>
              <a:chOff x="3140464" y="2948474"/>
              <a:chExt cx="2151526" cy="2202780"/>
            </a:xfrm>
          </p:grpSpPr>
          <p:grpSp>
            <p:nvGrpSpPr>
              <p:cNvPr id="214" name="Group 213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238" name="Freeform 23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Freeform 24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6" name="Straight Connector 24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" name="Oval 214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6" name="Group 215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232" name="Freeform 23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Freeform 23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4" name="Straight Connector 23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228" name="Freeform 22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Freeform 22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0" name="Straight Connector 22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224" name="Freeform 22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Freeform 22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220" name="Freeform 21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Freeform 22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2" name="Straight Connector 22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Group 9"/>
          <p:cNvGrpSpPr/>
          <p:nvPr/>
        </p:nvGrpSpPr>
        <p:grpSpPr>
          <a:xfrm>
            <a:off x="3331932" y="4410705"/>
            <a:ext cx="1011089" cy="1163070"/>
            <a:chOff x="3331932" y="4410705"/>
            <a:chExt cx="1011089" cy="1163070"/>
          </a:xfrm>
        </p:grpSpPr>
        <p:grpSp>
          <p:nvGrpSpPr>
            <p:cNvPr id="13" name="Group 12"/>
            <p:cNvGrpSpPr/>
            <p:nvPr/>
          </p:nvGrpSpPr>
          <p:grpSpPr>
            <a:xfrm rot="1425673">
              <a:off x="3709628" y="4460299"/>
              <a:ext cx="633393" cy="170745"/>
              <a:chOff x="2944061" y="2385700"/>
              <a:chExt cx="2282725" cy="615357"/>
            </a:xfrm>
          </p:grpSpPr>
          <p:cxnSp>
            <p:nvCxnSpPr>
              <p:cNvPr id="299" name="Straight Connector 298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" name="Freeform 313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 316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8" name="Straight Connector 277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>
                <a:stCxn id="294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Freeform 292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Freeform 293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Freeform 294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Freeform 295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9" name="Straight Connector 258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>
                <a:stCxn id="275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Freeform 273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Freeform 274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Freeform 275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Freeform 276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" name="Straight Connector 235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52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Freeform 251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Freeform 252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Oval 673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1425673">
              <a:off x="3331932" y="5105389"/>
              <a:ext cx="626709" cy="170745"/>
              <a:chOff x="2636020" y="5066824"/>
              <a:chExt cx="2258636" cy="615357"/>
            </a:xfrm>
          </p:grpSpPr>
          <p:cxnSp>
            <p:nvCxnSpPr>
              <p:cNvPr id="633" name="Straight Connector 632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Connector 633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Connector 634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Connector 638"/>
              <p:cNvCxnSpPr>
                <a:stCxn id="649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Connector 642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8" name="Freeform 647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Freeform 648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Freeform 649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Freeform 650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2" name="Straight Connector 611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Connector 612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Connector 615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Straight Connector 616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/>
              <p:cNvCxnSpPr>
                <a:stCxn id="628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Connector 618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Connector 619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Connector 620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Connector 621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Connector 622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Connector 623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Connector 624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7" name="Freeform 626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Freeform 628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629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3" name="Straight Connector 592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Connector 593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Connector 594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Connector 595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Connector 596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Connector 597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Connector 598"/>
              <p:cNvCxnSpPr>
                <a:stCxn id="609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Connector 600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Connector 601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Connector 602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Connector 603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8" name="Freeform 607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Freeform 608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Freeform 609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Freeform 610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 rot="1425673">
              <a:off x="3740789" y="4410705"/>
              <a:ext cx="185118" cy="914682"/>
              <a:chOff x="3583450" y="2388708"/>
              <a:chExt cx="667159" cy="3296481"/>
            </a:xfrm>
          </p:grpSpPr>
          <p:sp>
            <p:nvSpPr>
              <p:cNvPr id="681" name="Oval 680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 rot="1425673">
              <a:off x="3609392" y="4599172"/>
              <a:ext cx="596989" cy="611211"/>
              <a:chOff x="3140464" y="2948474"/>
              <a:chExt cx="2151526" cy="2202780"/>
            </a:xfrm>
          </p:grpSpPr>
          <p:grpSp>
            <p:nvGrpSpPr>
              <p:cNvPr id="4" name="Group 3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424" name="Freeform 42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Freeform 42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6" name="Straight Connector 42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4" name="Group 463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465" name="Freeform 464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Freeform 503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5" name="Straight Connector 504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Connector 505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7" name="Group 506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508" name="Freeform 50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Freeform 50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0" name="Straight Connector 50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Straight Connector 54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0" name="Group 549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573" name="Freeform 572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Freeform 573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5" name="Straight Connector 574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7" name="Group 576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578" name="Freeform 57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Freeform 585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7" name="Straight Connector 586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8" name="Group 477"/>
            <p:cNvGrpSpPr/>
            <p:nvPr/>
          </p:nvGrpSpPr>
          <p:grpSpPr>
            <a:xfrm rot="8020830">
              <a:off x="3788760" y="5171706"/>
              <a:ext cx="633393" cy="170745"/>
              <a:chOff x="2944061" y="2385700"/>
              <a:chExt cx="2282725" cy="615357"/>
            </a:xfrm>
          </p:grpSpPr>
          <p:cxnSp>
            <p:nvCxnSpPr>
              <p:cNvPr id="479" name="Straight Connector 478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8" name="Freeform 487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Freeform 488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0" name="Straight Connector 489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>
                <a:stCxn id="513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2" name="Freeform 511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Freeform 512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Freeform 513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Freeform 514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6" name="Straight Connector 515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>
                <a:stCxn id="532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1" name="Freeform 530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Freeform 531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Freeform 532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Freeform 533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5" name="Straight Connector 534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6" name="Straight Connector 535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/>
              <p:cNvCxnSpPr>
                <a:stCxn id="543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3" name="Freeform 542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Freeform 543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6" name="Group 545"/>
          <p:cNvGrpSpPr/>
          <p:nvPr/>
        </p:nvGrpSpPr>
        <p:grpSpPr>
          <a:xfrm rot="465779">
            <a:off x="3100835" y="3679737"/>
            <a:ext cx="633393" cy="170745"/>
            <a:chOff x="2944061" y="2385700"/>
            <a:chExt cx="2282725" cy="615357"/>
          </a:xfrm>
        </p:grpSpPr>
        <p:cxnSp>
          <p:nvCxnSpPr>
            <p:cNvPr id="547" name="Straight Connector 546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8" name="Freeform 557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Freeform 558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0" name="Straight Connector 559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>
              <a:stCxn id="582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1" name="Freeform 580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Freeform 581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Freeform 582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Freeform 583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5" name="Straight Connector 584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>
              <a:stCxn id="655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Freeform 653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Freeform 654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Freeform 655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Freeform 656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8" name="Straight Connector 657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Connector 658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/>
            <p:cNvCxnSpPr>
              <a:stCxn id="666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6" name="Freeform 665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Freeform 666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/>
            <p:cNvSpPr/>
            <p:nvPr/>
          </p:nvSpPr>
          <p:spPr>
            <a:xfrm>
              <a:off x="3580458" y="2385700"/>
              <a:ext cx="629103" cy="61535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9" name="Group 668"/>
          <p:cNvGrpSpPr/>
          <p:nvPr/>
        </p:nvGrpSpPr>
        <p:grpSpPr>
          <a:xfrm rot="17588430">
            <a:off x="3116856" y="2865019"/>
            <a:ext cx="860762" cy="914682"/>
            <a:chOff x="1374784" y="4192289"/>
            <a:chExt cx="860762" cy="914682"/>
          </a:xfrm>
        </p:grpSpPr>
        <p:grpSp>
          <p:nvGrpSpPr>
            <p:cNvPr id="670" name="Group 669"/>
            <p:cNvGrpSpPr/>
            <p:nvPr/>
          </p:nvGrpSpPr>
          <p:grpSpPr>
            <a:xfrm rot="9315428">
              <a:off x="1602153" y="4922393"/>
              <a:ext cx="633393" cy="170745"/>
              <a:chOff x="2944061" y="2385700"/>
              <a:chExt cx="2282725" cy="615357"/>
            </a:xfrm>
          </p:grpSpPr>
          <p:cxnSp>
            <p:nvCxnSpPr>
              <p:cNvPr id="758" name="Straight Connector 757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7" name="Freeform 766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Freeform 767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9" name="Straight Connector 768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>
                <a:stCxn id="785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4" name="Freeform 783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Freeform 784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Freeform 785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Freeform 786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8" name="Straight Connector 787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Connector 790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Connector 791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Straight Connector 792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Straight Connector 793"/>
              <p:cNvCxnSpPr>
                <a:stCxn id="804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Straight Connector 794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Connector 795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Connector 796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Connector 797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Connector 798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Connector 801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3" name="Freeform 802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Freeform 803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Freeform 804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Freeform 805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7" name="Straight Connector 806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/>
              <p:cNvCxnSpPr>
                <a:stCxn id="815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5" name="Freeform 814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Freeform 815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1" name="Group 670"/>
            <p:cNvGrpSpPr/>
            <p:nvPr/>
          </p:nvGrpSpPr>
          <p:grpSpPr>
            <a:xfrm rot="9315428">
              <a:off x="1374784" y="4209579"/>
              <a:ext cx="626709" cy="170745"/>
              <a:chOff x="2636020" y="5066824"/>
              <a:chExt cx="2258636" cy="615357"/>
            </a:xfrm>
          </p:grpSpPr>
          <p:cxnSp>
            <p:nvCxnSpPr>
              <p:cNvPr id="706" name="Straight Connector 705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/>
              <p:cNvCxnSpPr>
                <a:stCxn id="719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Connector 714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8" name="Freeform 717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Freeform 718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Freeform 719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Freeform 720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2" name="Straight Connector 721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/>
              <p:cNvCxnSpPr>
                <a:stCxn id="738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Connector 734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Connector 735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7" name="Freeform 736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Freeform 737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Freeform 738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Freeform 739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1" name="Straight Connector 740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Straight Connector 745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/>
              <p:cNvCxnSpPr>
                <a:stCxn id="754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Connector 749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Connector 750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Connector 751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3" name="Freeform 752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Freeform 753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Freeform 754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Freeform 755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Oval 756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2" name="Group 671"/>
            <p:cNvGrpSpPr/>
            <p:nvPr/>
          </p:nvGrpSpPr>
          <p:grpSpPr>
            <a:xfrm rot="9315428">
              <a:off x="1712690" y="4192289"/>
              <a:ext cx="185118" cy="914682"/>
              <a:chOff x="3583450" y="2388708"/>
              <a:chExt cx="667159" cy="3296481"/>
            </a:xfrm>
          </p:grpSpPr>
          <p:sp>
            <p:nvSpPr>
              <p:cNvPr id="704" name="Oval 703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Oval 704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3" name="Group 672"/>
            <p:cNvGrpSpPr/>
            <p:nvPr/>
          </p:nvGrpSpPr>
          <p:grpSpPr>
            <a:xfrm rot="9315428">
              <a:off x="1429857" y="4375517"/>
              <a:ext cx="596989" cy="611211"/>
              <a:chOff x="3140464" y="2948474"/>
              <a:chExt cx="2151526" cy="2202780"/>
            </a:xfrm>
          </p:grpSpPr>
          <p:grpSp>
            <p:nvGrpSpPr>
              <p:cNvPr id="675" name="Group 674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700" name="Freeform 69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Freeform 70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02" name="Straight Connector 70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3" name="Straight Connector 70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6" name="Oval 675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7" name="Group 676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696" name="Freeform 695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Freeform 696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8" name="Straight Connector 697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8" name="Group 677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692" name="Freeform 69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Freeform 69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4" name="Straight Connector 69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0" name="Group 679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688" name="Freeform 68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Freeform 68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0" name="Straight Connector 68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3" name="Group 682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684" name="Freeform 68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Freeform 68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6" name="Straight Connector 68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62" name="Group 961"/>
          <p:cNvGrpSpPr/>
          <p:nvPr/>
        </p:nvGrpSpPr>
        <p:grpSpPr>
          <a:xfrm>
            <a:off x="4578132" y="3336341"/>
            <a:ext cx="860762" cy="914682"/>
            <a:chOff x="1374784" y="4192289"/>
            <a:chExt cx="860762" cy="914682"/>
          </a:xfrm>
        </p:grpSpPr>
        <p:grpSp>
          <p:nvGrpSpPr>
            <p:cNvPr id="963" name="Group 962"/>
            <p:cNvGrpSpPr/>
            <p:nvPr/>
          </p:nvGrpSpPr>
          <p:grpSpPr>
            <a:xfrm rot="9315428">
              <a:off x="1602153" y="4922393"/>
              <a:ext cx="633393" cy="170745"/>
              <a:chOff x="2944061" y="2385700"/>
              <a:chExt cx="2282725" cy="615357"/>
            </a:xfrm>
          </p:grpSpPr>
          <p:cxnSp>
            <p:nvCxnSpPr>
              <p:cNvPr id="1047" name="Straight Connector 1046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Straight Connector 1047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Connector 1049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6" name="Freeform 1055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Freeform 1056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Connector 1057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/>
              <p:cNvCxnSpPr>
                <a:stCxn id="1074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Freeform 1072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Freeform 1073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Freeform 1074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Freeform 1075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7" name="Straight Connector 1076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>
                <a:stCxn id="1093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2" name="Freeform 1091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Freeform 1092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Freeform 1093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5" name="Freeform 1094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Connector 1095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Connector 1098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/>
              <p:cNvCxnSpPr>
                <a:stCxn id="1104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4" name="Freeform 1103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Freeform 1104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Oval 1105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4" name="Group 963"/>
            <p:cNvGrpSpPr/>
            <p:nvPr/>
          </p:nvGrpSpPr>
          <p:grpSpPr>
            <a:xfrm rot="9315428">
              <a:off x="1374784" y="4209579"/>
              <a:ext cx="626709" cy="170745"/>
              <a:chOff x="2636020" y="5066824"/>
              <a:chExt cx="2258636" cy="615357"/>
            </a:xfrm>
          </p:grpSpPr>
          <p:cxnSp>
            <p:nvCxnSpPr>
              <p:cNvPr id="995" name="Straight Connector 994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Straight Connector 995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Straight Connector 996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Straight Connector 997"/>
              <p:cNvCxnSpPr>
                <a:stCxn id="1008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Straight Connector 998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Straight Connector 999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Connector 1000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Connector 1001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Straight Connector 1002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7" name="Freeform 1006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8" name="Freeform 1007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9" name="Freeform 1008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0" name="Freeform 1009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1" name="Straight Connector 1010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Connector 1011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Connector 1012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Connector 1013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Straight Connector 1014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Straight Connector 1015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Connector 1016"/>
              <p:cNvCxnSpPr>
                <a:stCxn id="1027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Connector 1017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Connector 1018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Connector 1019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1" name="Straight Connector 1020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2" name="Straight Connector 1021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3" name="Straight Connector 1022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6" name="Freeform 1025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Freeform 1026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Freeform 1027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Freeform 1028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0" name="Straight Connector 1029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/>
              <p:cNvCxnSpPr>
                <a:stCxn id="1043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2" name="Freeform 1041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Freeform 1042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Freeform 1043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Freeform 1044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5" name="Group 964"/>
            <p:cNvGrpSpPr/>
            <p:nvPr/>
          </p:nvGrpSpPr>
          <p:grpSpPr>
            <a:xfrm rot="9315428">
              <a:off x="1712690" y="4192289"/>
              <a:ext cx="185118" cy="914682"/>
              <a:chOff x="3583450" y="2388708"/>
              <a:chExt cx="667159" cy="3296481"/>
            </a:xfrm>
          </p:grpSpPr>
          <p:sp>
            <p:nvSpPr>
              <p:cNvPr id="993" name="Oval 992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4" name="Oval 993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6" name="Group 965"/>
            <p:cNvGrpSpPr/>
            <p:nvPr/>
          </p:nvGrpSpPr>
          <p:grpSpPr>
            <a:xfrm rot="9315428">
              <a:off x="1429857" y="4375517"/>
              <a:ext cx="596989" cy="611211"/>
              <a:chOff x="3140464" y="2948474"/>
              <a:chExt cx="2151526" cy="2202780"/>
            </a:xfrm>
          </p:grpSpPr>
          <p:grpSp>
            <p:nvGrpSpPr>
              <p:cNvPr id="967" name="Group 966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989" name="Freeform 988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Freeform 989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1" name="Straight Connector 990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2" name="Straight Connector 991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8" name="Oval 967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69" name="Group 968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985" name="Freeform 984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Freeform 985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7" name="Straight Connector 986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8" name="Straight Connector 987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0" name="Group 969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981" name="Freeform 980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Freeform 981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3" name="Straight Connector 982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4" name="Straight Connector 983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1" name="Group 970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977" name="Freeform 976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8" name="Freeform 977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9" name="Straight Connector 978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0" name="Straight Connector 979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2" name="Group 971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973" name="Freeform 972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4" name="Freeform 973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75" name="Straight Connector 974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6" name="Straight Connector 975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" name="Group 8"/>
          <p:cNvGrpSpPr/>
          <p:nvPr/>
        </p:nvGrpSpPr>
        <p:grpSpPr>
          <a:xfrm>
            <a:off x="5694333" y="3909271"/>
            <a:ext cx="1011089" cy="1163070"/>
            <a:chOff x="5694333" y="3909271"/>
            <a:chExt cx="1011089" cy="1163070"/>
          </a:xfrm>
        </p:grpSpPr>
        <p:grpSp>
          <p:nvGrpSpPr>
            <p:cNvPr id="818" name="Group 817"/>
            <p:cNvGrpSpPr/>
            <p:nvPr/>
          </p:nvGrpSpPr>
          <p:grpSpPr>
            <a:xfrm rot="1425673">
              <a:off x="6072029" y="3958865"/>
              <a:ext cx="633393" cy="170745"/>
              <a:chOff x="2944061" y="2385700"/>
              <a:chExt cx="2282725" cy="615357"/>
            </a:xfrm>
          </p:grpSpPr>
          <p:cxnSp>
            <p:nvCxnSpPr>
              <p:cNvPr id="819" name="Straight Connector 818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8" name="Freeform 827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Freeform 828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0" name="Straight Connector 829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/>
              <p:cNvCxnSpPr>
                <a:stCxn id="846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5" name="Freeform 844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Freeform 845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Freeform 846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Freeform 847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9" name="Straight Connector 848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Connector 849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/>
              <p:cNvCxnSpPr>
                <a:stCxn id="865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Straight Connector 861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Straight Connector 862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4" name="Freeform 863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Freeform 864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Freeform 865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Freeform 866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8" name="Straight Connector 867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Straight Connector 868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Connector 869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Connector 870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Connector 872"/>
              <p:cNvCxnSpPr>
                <a:stCxn id="876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Connector 873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Connector 874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6" name="Freeform 875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Freeform 876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Oval 877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9" name="Group 878"/>
            <p:cNvGrpSpPr/>
            <p:nvPr/>
          </p:nvGrpSpPr>
          <p:grpSpPr>
            <a:xfrm rot="1425673">
              <a:off x="5694333" y="4603955"/>
              <a:ext cx="626709" cy="170745"/>
              <a:chOff x="2636020" y="5066824"/>
              <a:chExt cx="2258636" cy="615357"/>
            </a:xfrm>
          </p:grpSpPr>
          <p:cxnSp>
            <p:nvCxnSpPr>
              <p:cNvPr id="880" name="Straight Connector 879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/>
              <p:cNvCxnSpPr>
                <a:stCxn id="893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Connector 883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Straight Connector 886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2" name="Freeform 891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Freeform 892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Freeform 893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Freeform 894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6" name="Straight Connector 895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Connector 899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Connector 900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Connector 901"/>
              <p:cNvCxnSpPr>
                <a:stCxn id="912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Connector 902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Straight Connector 903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Straight Connector 904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Straight Connector 905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Straight Connector 906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Straight Connector 907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Connector 908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1" name="Freeform 910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Freeform 911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Freeform 912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Freeform 913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5" name="Straight Connector 914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Connector 916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Connector 917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Connector 918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Connector 919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Connector 920"/>
              <p:cNvCxnSpPr>
                <a:stCxn id="928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Straight Connector 921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Straight Connector 922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Straight Connector 923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Straight Connector 924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Straight Connector 925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7" name="Freeform 926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Freeform 927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Freeform 928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Freeform 929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Oval 930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2" name="Group 931"/>
            <p:cNvGrpSpPr/>
            <p:nvPr/>
          </p:nvGrpSpPr>
          <p:grpSpPr>
            <a:xfrm rot="1425673">
              <a:off x="6103190" y="3909271"/>
              <a:ext cx="185118" cy="914682"/>
              <a:chOff x="3583450" y="2388708"/>
              <a:chExt cx="667159" cy="3296481"/>
            </a:xfrm>
          </p:grpSpPr>
          <p:sp>
            <p:nvSpPr>
              <p:cNvPr id="933" name="Oval 932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Oval 933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5" name="Group 934"/>
            <p:cNvGrpSpPr/>
            <p:nvPr/>
          </p:nvGrpSpPr>
          <p:grpSpPr>
            <a:xfrm rot="1425673">
              <a:off x="5971793" y="4097738"/>
              <a:ext cx="596989" cy="611211"/>
              <a:chOff x="3140464" y="2948474"/>
              <a:chExt cx="2151526" cy="2202780"/>
            </a:xfrm>
          </p:grpSpPr>
          <p:grpSp>
            <p:nvGrpSpPr>
              <p:cNvPr id="936" name="Group 935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958" name="Freeform 95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9" name="Freeform 95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60" name="Straight Connector 95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1" name="Straight Connector 96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7" name="Oval 936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8" name="Group 937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954" name="Freeform 95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5" name="Freeform 95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6" name="Straight Connector 95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7" name="Straight Connector 95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9" name="Group 938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950" name="Freeform 94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1" name="Freeform 95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52" name="Straight Connector 95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3" name="Straight Connector 95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0" name="Group 939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946" name="Freeform 945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7" name="Freeform 946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8" name="Straight Connector 947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9" name="Straight Connector 94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1" name="Group 940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942" name="Freeform 94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3" name="Freeform 94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4" name="Straight Connector 94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5" name="Straight Connector 94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7" name="Group 1106"/>
            <p:cNvGrpSpPr/>
            <p:nvPr/>
          </p:nvGrpSpPr>
          <p:grpSpPr>
            <a:xfrm rot="8020830">
              <a:off x="6151161" y="4670272"/>
              <a:ext cx="633393" cy="170745"/>
              <a:chOff x="2944061" y="2385700"/>
              <a:chExt cx="2282725" cy="615357"/>
            </a:xfrm>
          </p:grpSpPr>
          <p:cxnSp>
            <p:nvCxnSpPr>
              <p:cNvPr id="1108" name="Straight Connector 1107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9" name="Straight Connector 1108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0" name="Straight Connector 1109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Connector 1110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2" name="Straight Connector 1111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3" name="Straight Connector 1112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4" name="Straight Connector 1113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5" name="Straight Connector 1114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7" name="Freeform 1116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Freeform 1117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9" name="Straight Connector 1118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Straight Connector 1123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Connector 1124"/>
              <p:cNvCxnSpPr>
                <a:stCxn id="1135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Straight Connector 1125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Connector 1126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Connector 1127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4" name="Freeform 1133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5" name="Freeform 1134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6" name="Freeform 1135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7" name="Freeform 1136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8" name="Straight Connector 1137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/>
              <p:cNvCxnSpPr>
                <a:stCxn id="1154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3" name="Freeform 1152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4" name="Freeform 1153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Freeform 1154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Freeform 1155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7" name="Straight Connector 1156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Connector 1157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Straight Connector 1158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Straight Connector 1159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Straight Connector 1160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2" name="Straight Connector 1161"/>
              <p:cNvCxnSpPr>
                <a:stCxn id="1165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Straight Connector 1162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Connector 1163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5" name="Freeform 1164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6" name="Freeform 1165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7" name="Oval 1166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452133" y="2475798"/>
            <a:ext cx="916875" cy="873250"/>
            <a:chOff x="5452133" y="2475798"/>
            <a:chExt cx="916875" cy="873250"/>
          </a:xfrm>
        </p:grpSpPr>
        <p:grpSp>
          <p:nvGrpSpPr>
            <p:cNvPr id="1168" name="Group 1167"/>
            <p:cNvGrpSpPr/>
            <p:nvPr/>
          </p:nvGrpSpPr>
          <p:grpSpPr>
            <a:xfrm rot="465779">
              <a:off x="5463236" y="3178303"/>
              <a:ext cx="633393" cy="170745"/>
              <a:chOff x="2944061" y="2385700"/>
              <a:chExt cx="2282725" cy="615357"/>
            </a:xfrm>
          </p:grpSpPr>
          <p:cxnSp>
            <p:nvCxnSpPr>
              <p:cNvPr id="1169" name="Straight Connector 1168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Connector 1169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Connector 1170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Connector 1171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Connector 1172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Connector 1173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5" name="Straight Connector 1174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6" name="Straight Connector 1175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7" name="Straight Connector 1176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8" name="Freeform 1177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9" name="Freeform 1178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0" name="Straight Connector 1179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Straight Connector 1180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2" name="Straight Connector 1181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Straight Connector 1182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Straight Connector 1183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5" name="Straight Connector 1184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6" name="Straight Connector 1185"/>
              <p:cNvCxnSpPr>
                <a:stCxn id="1196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7" name="Straight Connector 1186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Straight Connector 1187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9" name="Straight Connector 1188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0" name="Straight Connector 1189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1" name="Straight Connector 1190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2" name="Straight Connector 1191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5" name="Freeform 1194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6" name="Freeform 1195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7" name="Freeform 1196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Freeform 1197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9" name="Straight Connector 1198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Connector 1200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Connector 1201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Connector 1202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Straight Connector 1203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5" name="Straight Connector 1204"/>
              <p:cNvCxnSpPr>
                <a:stCxn id="1215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6" name="Straight Connector 1205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7" name="Straight Connector 1206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8" name="Straight Connector 1207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9" name="Straight Connector 1208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Straight Connector 1209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Straight Connector 1210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2" name="Straight Connector 1211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Straight Connector 1212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Freeform 1213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5" name="Freeform 1214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6" name="Freeform 1215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7" name="Freeform 1216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8" name="Straight Connector 1217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Straight Connector 1218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0" name="Straight Connector 1219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1" name="Straight Connector 1220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Connector 1221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3" name="Straight Connector 1222"/>
              <p:cNvCxnSpPr>
                <a:stCxn id="1226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Connector 1223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Straight Connector 1224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6" name="Freeform 1225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7" name="Freeform 1226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8" name="Oval 1227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0" name="Group 1229"/>
            <p:cNvGrpSpPr/>
            <p:nvPr/>
          </p:nvGrpSpPr>
          <p:grpSpPr>
            <a:xfrm rot="5303858">
              <a:off x="5966939" y="2771758"/>
              <a:ext cx="633393" cy="170745"/>
              <a:chOff x="2944061" y="2385700"/>
              <a:chExt cx="2282725" cy="615357"/>
            </a:xfrm>
          </p:grpSpPr>
          <p:cxnSp>
            <p:nvCxnSpPr>
              <p:cNvPr id="1314" name="Straight Connector 1313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5" name="Straight Connector 1314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6" name="Straight Connector 1315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7" name="Straight Connector 1316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8" name="Straight Connector 1317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9" name="Straight Connector 1318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0" name="Straight Connector 1319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1" name="Straight Connector 1320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2" name="Straight Connector 1321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3" name="Freeform 1322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4" name="Freeform 1323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5" name="Straight Connector 1324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7" name="Straight Connector 1326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0" name="Straight Connector 1329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1" name="Straight Connector 1330"/>
              <p:cNvCxnSpPr>
                <a:stCxn id="1341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2" name="Straight Connector 1331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" name="Straight Connector 1332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Straight Connector 1333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5" name="Straight Connector 1334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6" name="Straight Connector 1335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7" name="Straight Connector 1336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8" name="Straight Connector 1337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9" name="Straight Connector 1338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0" name="Freeform 1339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1" name="Freeform 1340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2" name="Freeform 1341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3" name="Freeform 1342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4" name="Straight Connector 1343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5" name="Straight Connector 1344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6" name="Straight Connector 1345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7" name="Straight Connector 1346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8" name="Straight Connector 1347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9" name="Straight Connector 1348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0" name="Straight Connector 1349"/>
              <p:cNvCxnSpPr>
                <a:stCxn id="1360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Straight Connector 1350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Straight Connector 1351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4" name="Straight Connector 1353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5" name="Straight Connector 1354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6" name="Straight Connector 1355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Straight Connector 1356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8" name="Straight Connector 1357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9" name="Freeform 1358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0" name="Freeform 1359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1" name="Freeform 1360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2" name="Freeform 1361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3" name="Straight Connector 1362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4" name="Straight Connector 1363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5" name="Straight Connector 1364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6" name="Straight Connector 1365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7" name="Straight Connector 1366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8" name="Straight Connector 1367"/>
              <p:cNvCxnSpPr>
                <a:stCxn id="1371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9" name="Straight Connector 1368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0" name="Straight Connector 1369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1" name="Freeform 1370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Freeform 1371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3" name="Oval 1372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1" name="Group 1230"/>
            <p:cNvGrpSpPr/>
            <p:nvPr/>
          </p:nvGrpSpPr>
          <p:grpSpPr>
            <a:xfrm rot="5303858">
              <a:off x="5224151" y="2703780"/>
              <a:ext cx="626709" cy="170745"/>
              <a:chOff x="2636020" y="5066824"/>
              <a:chExt cx="2258636" cy="615357"/>
            </a:xfrm>
          </p:grpSpPr>
          <p:cxnSp>
            <p:nvCxnSpPr>
              <p:cNvPr id="1262" name="Straight Connector 1261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3" name="Straight Connector 1262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4" name="Straight Connector 1263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5" name="Straight Connector 1264"/>
              <p:cNvCxnSpPr>
                <a:stCxn id="1275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6" name="Straight Connector 1265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7" name="Straight Connector 1266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8" name="Straight Connector 1267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9" name="Straight Connector 1268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0" name="Straight Connector 1269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1" name="Straight Connector 1270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2" name="Straight Connector 1271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3" name="Straight Connector 1272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4" name="Freeform 1273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5" name="Freeform 1274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Freeform 1275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Freeform 1276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8" name="Straight Connector 1277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1" name="Straight Connector 1280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2" name="Straight Connector 1281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3" name="Straight Connector 1282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4" name="Straight Connector 1283"/>
              <p:cNvCxnSpPr>
                <a:stCxn id="1294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5" name="Straight Connector 1284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6" name="Straight Connector 1285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7" name="Straight Connector 1286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8" name="Straight Connector 1287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Straight Connector 1289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1" name="Straight Connector 1290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2" name="Straight Connector 1291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3" name="Freeform 1292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4" name="Freeform 1293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5" name="Freeform 1294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6" name="Freeform 1295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7" name="Straight Connector 1296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8" name="Straight Connector 1297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9" name="Straight Connector 1298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0" name="Straight Connector 1299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1" name="Straight Connector 1300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2" name="Straight Connector 1301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3" name="Straight Connector 1302"/>
              <p:cNvCxnSpPr>
                <a:stCxn id="1310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4" name="Straight Connector 1303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5" name="Straight Connector 1304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6" name="Straight Connector 1305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7" name="Straight Connector 1306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8" name="Straight Connector 1307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9" name="Freeform 1308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0" name="Freeform 1309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1" name="Freeform 1310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2" name="Freeform 1311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3" name="Oval 1312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2" name="Group 1231"/>
            <p:cNvGrpSpPr/>
            <p:nvPr/>
          </p:nvGrpSpPr>
          <p:grpSpPr>
            <a:xfrm rot="5303858">
              <a:off x="5817112" y="2363508"/>
              <a:ext cx="185118" cy="914682"/>
              <a:chOff x="3583450" y="2388708"/>
              <a:chExt cx="667159" cy="3296481"/>
            </a:xfrm>
          </p:grpSpPr>
          <p:sp>
            <p:nvSpPr>
              <p:cNvPr id="1260" name="Oval 1259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1" name="Oval 1260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 rot="5303858">
              <a:off x="5609916" y="2598330"/>
              <a:ext cx="596989" cy="611211"/>
              <a:chOff x="3140464" y="2948474"/>
              <a:chExt cx="2151526" cy="2202780"/>
            </a:xfrm>
          </p:grpSpPr>
          <p:grpSp>
            <p:nvGrpSpPr>
              <p:cNvPr id="1234" name="Group 1233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1256" name="Freeform 1255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7" name="Freeform 1256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8" name="Straight Connector 1257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9" name="Straight Connector 125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5" name="Oval 1234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6" name="Group 1235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1252" name="Freeform 125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3" name="Freeform 125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4" name="Straight Connector 125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5" name="Straight Connector 125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7" name="Group 1236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1248" name="Freeform 124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9" name="Freeform 124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50" name="Straight Connector 124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1" name="Straight Connector 125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8" name="Group 1237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1244" name="Freeform 124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5" name="Freeform 124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6" name="Straight Connector 124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7" name="Straight Connector 124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9" name="Group 1238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1240" name="Freeform 123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1" name="Freeform 124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2" name="Straight Connector 124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3" name="Straight Connector 124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75" name="Group 1374"/>
          <p:cNvGrpSpPr/>
          <p:nvPr/>
        </p:nvGrpSpPr>
        <p:grpSpPr>
          <a:xfrm rot="874571">
            <a:off x="7015541" y="3481738"/>
            <a:ext cx="626709" cy="42110"/>
            <a:chOff x="2636020" y="5382004"/>
            <a:chExt cx="2258636" cy="151762"/>
          </a:xfrm>
        </p:grpSpPr>
        <p:cxnSp>
          <p:nvCxnSpPr>
            <p:cNvPr id="1376" name="Straight Connector 1375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Connector 1376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Connector 1377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/>
            <p:cNvCxnSpPr>
              <a:stCxn id="1389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Connector 1379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Connector 1380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Connector 1383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8" name="Freeform 1387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Freeform 1388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0" name="Freeform 1389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Freeform 1390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2" name="Straight Connector 1391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/>
            <p:cNvCxnSpPr>
              <a:stCxn id="1408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Straight Connector 1399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Straight Connector 1400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Connector 1401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Straight Connector 1402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4" name="Straight Connector 1403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Straight Connector 1404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Straight Connector 1405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7" name="Freeform 1406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Freeform 1407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Freeform 1408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Freeform 1409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1" name="Straight Connector 1410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Straight Connector 1411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3" name="Straight Connector 1412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Straight Connector 1413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6" name="Straight Connector 1415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7" name="Straight Connector 1416"/>
            <p:cNvCxnSpPr>
              <a:stCxn id="1424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8" name="Straight Connector 1417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9" name="Straight Connector 1418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0" name="Straight Connector 1419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1" name="Straight Connector 1420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2" name="Straight Connector 1421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3" name="Freeform 1422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Freeform 1423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Freeform 1424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Freeform 1425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8" name="Group 1427"/>
          <p:cNvGrpSpPr/>
          <p:nvPr/>
        </p:nvGrpSpPr>
        <p:grpSpPr>
          <a:xfrm rot="19959798">
            <a:off x="3750898" y="2420306"/>
            <a:ext cx="626709" cy="42110"/>
            <a:chOff x="2636020" y="5382004"/>
            <a:chExt cx="2258636" cy="151762"/>
          </a:xfrm>
        </p:grpSpPr>
        <p:cxnSp>
          <p:nvCxnSpPr>
            <p:cNvPr id="1429" name="Straight Connector 1428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Straight Connector 1429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Straight Connector 1430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Straight Connector 1431"/>
            <p:cNvCxnSpPr>
              <a:stCxn id="1442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" name="Straight Connector 1432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Straight Connector 1433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" name="Straight Connector 1434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Connector 1435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Straight Connector 1436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8" name="Straight Connector 1437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Connector 1438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Straight Connector 1439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1" name="Freeform 1440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Freeform 1441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Freeform 1442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Freeform 1443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5" name="Straight Connector 1444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6" name="Straight Connector 1445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" name="Straight Connector 1446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" name="Straight Connector 1447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" name="Straight Connector 1448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0" name="Straight Connector 1449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1" name="Straight Connector 1450"/>
            <p:cNvCxnSpPr>
              <a:stCxn id="1461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2" name="Straight Connector 1451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3" name="Straight Connector 1452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4" name="Straight Connector 1453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5" name="Straight Connector 1454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6" name="Straight Connector 1455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" name="Straight Connector 1456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Straight Connector 1457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" name="Straight Connector 1458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0" name="Freeform 1459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Freeform 1460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2" name="Freeform 1461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Freeform 1462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4" name="Straight Connector 1463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5" name="Straight Connector 1464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6" name="Straight Connector 1465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Straight Connector 1466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8" name="Straight Connector 1467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Straight Connector 1468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Straight Connector 1469"/>
            <p:cNvCxnSpPr>
              <a:stCxn id="1477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1" name="Straight Connector 1470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2" name="Straight Connector 1471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Straight Connector 1472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4" name="Straight Connector 1473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5" name="Straight Connector 1474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6" name="Freeform 1475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7" name="Freeform 1476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Freeform 1477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Freeform 1478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0" name="Group 1479"/>
          <p:cNvGrpSpPr/>
          <p:nvPr/>
        </p:nvGrpSpPr>
        <p:grpSpPr>
          <a:xfrm rot="19959798">
            <a:off x="4631614" y="5392450"/>
            <a:ext cx="626709" cy="42110"/>
            <a:chOff x="2636020" y="5382004"/>
            <a:chExt cx="2258636" cy="151762"/>
          </a:xfrm>
        </p:grpSpPr>
        <p:cxnSp>
          <p:nvCxnSpPr>
            <p:cNvPr id="1481" name="Straight Connector 1480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2" name="Straight Connector 1481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3" name="Straight Connector 1482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4" name="Straight Connector 1483"/>
            <p:cNvCxnSpPr>
              <a:stCxn id="1494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Straight Connector 1484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6" name="Straight Connector 1485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7" name="Straight Connector 1486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8" name="Straight Connector 1487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Straight Connector 1488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0" name="Straight Connector 1489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1" name="Straight Connector 1490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Straight Connector 1491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3" name="Freeform 1492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4" name="Freeform 1493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5" name="Freeform 1494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6" name="Freeform 1495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7" name="Straight Connector 1496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Straight Connector 1497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9" name="Straight Connector 1498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0" name="Straight Connector 1499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1" name="Straight Connector 1500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Straight Connector 1501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Straight Connector 1502"/>
            <p:cNvCxnSpPr>
              <a:stCxn id="1513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4" name="Straight Connector 1503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5" name="Straight Connector 1504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Straight Connector 1505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7" name="Straight Connector 1506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Connector 1507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9" name="Straight Connector 1508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0" name="Straight Connector 1509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1" name="Straight Connector 1510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2" name="Freeform 1511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3" name="Freeform 1512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4" name="Freeform 1513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5" name="Freeform 1514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6" name="Straight Connector 1515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7" name="Straight Connector 1516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Straight Connector 1517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Straight Connector 1518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0" name="Straight Connector 1519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1" name="Straight Connector 1520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Straight Connector 1521"/>
            <p:cNvCxnSpPr>
              <a:stCxn id="1529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3" name="Straight Connector 1522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4" name="Straight Connector 1523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Straight Connector 1524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6" name="Straight Connector 1525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7" name="Straight Connector 1526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8" name="Freeform 1527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9" name="Freeform 1528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0" name="Freeform 1529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1" name="Freeform 1530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2" name="Group 1531"/>
          <p:cNvGrpSpPr/>
          <p:nvPr/>
        </p:nvGrpSpPr>
        <p:grpSpPr>
          <a:xfrm rot="1650602">
            <a:off x="6667600" y="5712815"/>
            <a:ext cx="626709" cy="42110"/>
            <a:chOff x="2636020" y="5382004"/>
            <a:chExt cx="2258636" cy="151762"/>
          </a:xfrm>
        </p:grpSpPr>
        <p:cxnSp>
          <p:nvCxnSpPr>
            <p:cNvPr id="1533" name="Straight Connector 1532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Straight Connector 1533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5" name="Straight Connector 1534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6" name="Straight Connector 1535"/>
            <p:cNvCxnSpPr>
              <a:stCxn id="1546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Straight Connector 1536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8" name="Straight Connector 1537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9" name="Straight Connector 1538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Straight Connector 1539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1" name="Straight Connector 1540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2" name="Straight Connector 1541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Straight Connector 1542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4" name="Straight Connector 1543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5" name="Freeform 1544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Freeform 1545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Freeform 1546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Freeform 1547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9" name="Straight Connector 1548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0" name="Straight Connector 1549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1" name="Straight Connector 1550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2" name="Straight Connector 1551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3" name="Straight Connector 1552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4" name="Straight Connector 1553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5" name="Straight Connector 1554"/>
            <p:cNvCxnSpPr>
              <a:stCxn id="1565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6" name="Straight Connector 1555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7" name="Straight Connector 1556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8" name="Straight Connector 1557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4" name="Freeform 1563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5" name="Freeform 1564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6" name="Freeform 1565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7" name="Freeform 1566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8" name="Straight Connector 1567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9" name="Straight Connector 1568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0" name="Straight Connector 1569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1" name="Straight Connector 1570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2" name="Straight Connector 1571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3" name="Straight Connector 1572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4" name="Straight Connector 1573"/>
            <p:cNvCxnSpPr>
              <a:stCxn id="1581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5" name="Straight Connector 1574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6" name="Straight Connector 1575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7" name="Straight Connector 1576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8" name="Straight Connector 1577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9" name="Straight Connector 1578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0" name="Freeform 1579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Freeform 1580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2" name="Freeform 1581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3" name="Freeform 1582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4" name="Group 1583"/>
          <p:cNvGrpSpPr/>
          <p:nvPr/>
        </p:nvGrpSpPr>
        <p:grpSpPr>
          <a:xfrm rot="1650602">
            <a:off x="1813102" y="2989138"/>
            <a:ext cx="626709" cy="42110"/>
            <a:chOff x="2636020" y="5382004"/>
            <a:chExt cx="2258636" cy="151762"/>
          </a:xfrm>
        </p:grpSpPr>
        <p:cxnSp>
          <p:nvCxnSpPr>
            <p:cNvPr id="1585" name="Straight Connector 1584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6" name="Straight Connector 1585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7" name="Straight Connector 1586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8" name="Straight Connector 1587"/>
            <p:cNvCxnSpPr>
              <a:stCxn id="1598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Connector 1588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0" name="Straight Connector 1589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1" name="Straight Connector 1590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2" name="Straight Connector 1591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3" name="Straight Connector 1592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4" name="Straight Connector 1593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5" name="Straight Connector 1594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6" name="Straight Connector 1595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Freeform 1596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Freeform 1597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Freeform 1598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Freeform 1599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1" name="Straight Connector 1600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2" name="Straight Connector 1601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3" name="Straight Connector 1602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4" name="Straight Connector 1603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5" name="Straight Connector 1604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6" name="Straight Connector 1605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" name="Straight Connector 1606"/>
            <p:cNvCxnSpPr>
              <a:stCxn id="1617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8" name="Straight Connector 1607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9" name="Straight Connector 1608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Connector 1609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1" name="Straight Connector 1610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2" name="Straight Connector 1611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Connector 1612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4" name="Straight Connector 1613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5" name="Straight Connector 1614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6" name="Freeform 1615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Freeform 1616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8" name="Freeform 1617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Freeform 1618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0" name="Straight Connector 1619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Connector 1620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2" name="Straight Connector 1621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3" name="Straight Connector 1622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4" name="Straight Connector 1623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5" name="Straight Connector 1624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Connector 1625"/>
            <p:cNvCxnSpPr>
              <a:stCxn id="1633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Connector 1626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Straight Connector 1627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9" name="Straight Connector 1628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Straight Connector 1629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1" name="Straight Connector 1630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2" name="Freeform 1631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3" name="Freeform 1632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4" name="Freeform 1633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5" name="Freeform 1634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852540" y="3034296"/>
            <a:ext cx="1011089" cy="1163070"/>
            <a:chOff x="5694333" y="3909271"/>
            <a:chExt cx="1011089" cy="1163070"/>
          </a:xfrm>
        </p:grpSpPr>
        <p:grpSp>
          <p:nvGrpSpPr>
            <p:cNvPr id="2349" name="Group 2348"/>
            <p:cNvGrpSpPr/>
            <p:nvPr/>
          </p:nvGrpSpPr>
          <p:grpSpPr>
            <a:xfrm rot="1425673">
              <a:off x="6072029" y="3958865"/>
              <a:ext cx="633393" cy="170745"/>
              <a:chOff x="2944061" y="2385700"/>
              <a:chExt cx="2282725" cy="615357"/>
            </a:xfrm>
          </p:grpSpPr>
          <p:cxnSp>
            <p:nvCxnSpPr>
              <p:cNvPr id="2494" name="Straight Connector 2493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5" name="Straight Connector 2494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6" name="Straight Connector 2495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7" name="Straight Connector 2496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8" name="Straight Connector 2497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9" name="Straight Connector 2498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0" name="Straight Connector 2499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1" name="Straight Connector 2500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2" name="Straight Connector 2501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3" name="Freeform 2502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4" name="Freeform 2503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05" name="Straight Connector 2504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6" name="Straight Connector 2505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7" name="Straight Connector 2506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8" name="Straight Connector 2507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9" name="Straight Connector 2508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0" name="Straight Connector 2509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1" name="Straight Connector 2510"/>
              <p:cNvCxnSpPr>
                <a:stCxn id="2521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2" name="Straight Connector 2511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3" name="Straight Connector 2512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4" name="Straight Connector 2513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5" name="Straight Connector 2514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6" name="Straight Connector 2515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7" name="Straight Connector 2516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8" name="Straight Connector 2517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9" name="Straight Connector 2518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0" name="Freeform 2519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1" name="Freeform 2520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2" name="Freeform 2521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3" name="Freeform 2522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24" name="Straight Connector 2523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5" name="Straight Connector 2524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6" name="Straight Connector 2525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7" name="Straight Connector 2526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8" name="Straight Connector 2527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9" name="Straight Connector 2528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0" name="Straight Connector 2529"/>
              <p:cNvCxnSpPr>
                <a:stCxn id="2540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1" name="Straight Connector 2530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2" name="Straight Connector 2531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3" name="Straight Connector 2532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4" name="Straight Connector 2533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5" name="Straight Connector 2534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6" name="Straight Connector 2535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7" name="Straight Connector 2536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8" name="Straight Connector 2537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9" name="Freeform 2538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0" name="Freeform 2539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1" name="Freeform 2540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2" name="Freeform 2541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43" name="Straight Connector 2542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4" name="Straight Connector 2543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5" name="Straight Connector 2544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6" name="Straight Connector 2545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7" name="Straight Connector 2546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8" name="Straight Connector 2547"/>
              <p:cNvCxnSpPr>
                <a:stCxn id="2551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9" name="Straight Connector 2548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0" name="Straight Connector 2549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1" name="Freeform 2550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2" name="Freeform 2551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3" name="Oval 2552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0" name="Group 2349"/>
            <p:cNvGrpSpPr/>
            <p:nvPr/>
          </p:nvGrpSpPr>
          <p:grpSpPr>
            <a:xfrm rot="1425673">
              <a:off x="5694333" y="4603955"/>
              <a:ext cx="626709" cy="170745"/>
              <a:chOff x="2636020" y="5066824"/>
              <a:chExt cx="2258636" cy="615357"/>
            </a:xfrm>
          </p:grpSpPr>
          <p:cxnSp>
            <p:nvCxnSpPr>
              <p:cNvPr id="2442" name="Straight Connector 2441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3" name="Straight Connector 2442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4" name="Straight Connector 2443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5" name="Straight Connector 2444"/>
              <p:cNvCxnSpPr>
                <a:stCxn id="2455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6" name="Straight Connector 2445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7" name="Straight Connector 2446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8" name="Straight Connector 2447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9" name="Straight Connector 2448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0" name="Straight Connector 2449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1" name="Straight Connector 2450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2" name="Straight Connector 2451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3" name="Straight Connector 2452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4" name="Freeform 2453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5" name="Freeform 2454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6" name="Freeform 2455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7" name="Freeform 2456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8" name="Straight Connector 2457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9" name="Straight Connector 2458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0" name="Straight Connector 2459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1" name="Straight Connector 2460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2" name="Straight Connector 2461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3" name="Straight Connector 2462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4" name="Straight Connector 2463"/>
              <p:cNvCxnSpPr>
                <a:stCxn id="2474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5" name="Straight Connector 2464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6" name="Straight Connector 2465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7" name="Straight Connector 2466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8" name="Straight Connector 2467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9" name="Straight Connector 2468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0" name="Straight Connector 2469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1" name="Straight Connector 2470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2" name="Straight Connector 2471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3" name="Freeform 2472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4" name="Freeform 2473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5" name="Freeform 2474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6" name="Freeform 2475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77" name="Straight Connector 2476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8" name="Straight Connector 2477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9" name="Straight Connector 2478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0" name="Straight Connector 2479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1" name="Straight Connector 2480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2" name="Straight Connector 2481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3" name="Straight Connector 2482"/>
              <p:cNvCxnSpPr>
                <a:stCxn id="2490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4" name="Straight Connector 2483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5" name="Straight Connector 2484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6" name="Straight Connector 2485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7" name="Straight Connector 2486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8" name="Straight Connector 2487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9" name="Freeform 2488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0" name="Freeform 2489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1" name="Freeform 2490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2" name="Freeform 2491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3" name="Oval 2492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1" name="Group 2350"/>
            <p:cNvGrpSpPr/>
            <p:nvPr/>
          </p:nvGrpSpPr>
          <p:grpSpPr>
            <a:xfrm rot="1425673">
              <a:off x="6103190" y="3909271"/>
              <a:ext cx="185118" cy="914682"/>
              <a:chOff x="3583450" y="2388708"/>
              <a:chExt cx="667159" cy="3296481"/>
            </a:xfrm>
          </p:grpSpPr>
          <p:sp>
            <p:nvSpPr>
              <p:cNvPr id="2440" name="Oval 2439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1" name="Oval 2440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2" name="Group 2351"/>
            <p:cNvGrpSpPr/>
            <p:nvPr/>
          </p:nvGrpSpPr>
          <p:grpSpPr>
            <a:xfrm rot="1425673">
              <a:off x="5971793" y="4097738"/>
              <a:ext cx="596989" cy="611211"/>
              <a:chOff x="3140464" y="2948474"/>
              <a:chExt cx="2151526" cy="2202780"/>
            </a:xfrm>
          </p:grpSpPr>
          <p:grpSp>
            <p:nvGrpSpPr>
              <p:cNvPr id="2414" name="Group 2413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2436" name="Freeform 2435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7" name="Freeform 2436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38" name="Straight Connector 2437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9" name="Straight Connector 243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15" name="Oval 2414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16" name="Group 2415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2432" name="Freeform 243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3" name="Freeform 243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34" name="Straight Connector 243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5" name="Straight Connector 243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7" name="Group 2416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2428" name="Freeform 242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9" name="Freeform 242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30" name="Straight Connector 242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1" name="Straight Connector 243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8" name="Group 2417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2424" name="Freeform 242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5" name="Freeform 242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6" name="Straight Connector 242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7" name="Straight Connector 242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9" name="Group 2418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2420" name="Freeform 241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1" name="Freeform 242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2" name="Straight Connector 242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3" name="Straight Connector 242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53" name="Group 2352"/>
            <p:cNvGrpSpPr/>
            <p:nvPr/>
          </p:nvGrpSpPr>
          <p:grpSpPr>
            <a:xfrm rot="8020830">
              <a:off x="6151161" y="4670272"/>
              <a:ext cx="633393" cy="170745"/>
              <a:chOff x="2944061" y="2385700"/>
              <a:chExt cx="2282725" cy="615357"/>
            </a:xfrm>
          </p:grpSpPr>
          <p:cxnSp>
            <p:nvCxnSpPr>
              <p:cNvPr id="2354" name="Straight Connector 2353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5" name="Straight Connector 2354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6" name="Straight Connector 2355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7" name="Straight Connector 2356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8" name="Straight Connector 2357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9" name="Straight Connector 2358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0" name="Straight Connector 2359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1" name="Straight Connector 2360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2" name="Straight Connector 2361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3" name="Freeform 2362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4" name="Freeform 2363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65" name="Straight Connector 2364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6" name="Straight Connector 2365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7" name="Straight Connector 2366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8" name="Straight Connector 2367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9" name="Straight Connector 2368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0" name="Straight Connector 2369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1" name="Straight Connector 2370"/>
              <p:cNvCxnSpPr>
                <a:stCxn id="2381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2" name="Straight Connector 2371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3" name="Straight Connector 2372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4" name="Straight Connector 2373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5" name="Straight Connector 2374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6" name="Straight Connector 2375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7" name="Straight Connector 2376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8" name="Straight Connector 2377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9" name="Straight Connector 2378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0" name="Freeform 2379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1" name="Freeform 2380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2" name="Freeform 2381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3" name="Freeform 2382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84" name="Straight Connector 2383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5" name="Straight Connector 2384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6" name="Straight Connector 2385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7" name="Straight Connector 2386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8" name="Straight Connector 2387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9" name="Straight Connector 2388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0" name="Straight Connector 2389"/>
              <p:cNvCxnSpPr>
                <a:stCxn id="2400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1" name="Straight Connector 2390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2" name="Straight Connector 2391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3" name="Straight Connector 2392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4" name="Straight Connector 2393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5" name="Straight Connector 2394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6" name="Straight Connector 2395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7" name="Straight Connector 2396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8" name="Straight Connector 2397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9" name="Freeform 2398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0" name="Freeform 2399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1" name="Freeform 2400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2" name="Freeform 2401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3" name="Straight Connector 2402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4" name="Straight Connector 2403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5" name="Straight Connector 2404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6" name="Straight Connector 2405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7" name="Straight Connector 2406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8" name="Straight Connector 2407"/>
              <p:cNvCxnSpPr>
                <a:stCxn id="2411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9" name="Straight Connector 2408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0" name="Straight Connector 2409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11" name="Freeform 2410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2" name="Freeform 2411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3" name="Oval 2412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54" name="Group 2553"/>
          <p:cNvGrpSpPr/>
          <p:nvPr/>
        </p:nvGrpSpPr>
        <p:grpSpPr>
          <a:xfrm rot="17588430">
            <a:off x="1849487" y="5370426"/>
            <a:ext cx="860762" cy="914682"/>
            <a:chOff x="1374784" y="4192289"/>
            <a:chExt cx="860762" cy="914682"/>
          </a:xfrm>
        </p:grpSpPr>
        <p:grpSp>
          <p:nvGrpSpPr>
            <p:cNvPr id="2555" name="Group 2554"/>
            <p:cNvGrpSpPr/>
            <p:nvPr/>
          </p:nvGrpSpPr>
          <p:grpSpPr>
            <a:xfrm rot="9315428">
              <a:off x="1602153" y="4922393"/>
              <a:ext cx="633393" cy="170745"/>
              <a:chOff x="2944061" y="2385700"/>
              <a:chExt cx="2282725" cy="615357"/>
            </a:xfrm>
          </p:grpSpPr>
          <p:cxnSp>
            <p:nvCxnSpPr>
              <p:cNvPr id="2639" name="Straight Connector 2638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0" name="Straight Connector 2639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1" name="Straight Connector 2640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2" name="Straight Connector 2641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3" name="Straight Connector 2642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4" name="Straight Connector 2643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5" name="Straight Connector 2644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6" name="Straight Connector 2645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7" name="Straight Connector 2646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8" name="Freeform 2647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9" name="Freeform 2648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0" name="Straight Connector 2649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1" name="Straight Connector 2650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2" name="Straight Connector 2651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3" name="Straight Connector 2652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4" name="Straight Connector 2653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5" name="Straight Connector 2654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6" name="Straight Connector 2655"/>
              <p:cNvCxnSpPr>
                <a:stCxn id="2666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7" name="Straight Connector 2656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8" name="Straight Connector 2657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9" name="Straight Connector 2658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0" name="Straight Connector 2659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1" name="Straight Connector 2660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2" name="Straight Connector 2661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3" name="Straight Connector 2662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4" name="Straight Connector 2663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5" name="Freeform 2664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Freeform 2665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Freeform 2666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Freeform 2667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9" name="Straight Connector 2668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0" name="Straight Connector 2669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1" name="Straight Connector 2670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2" name="Straight Connector 2671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3" name="Straight Connector 2672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4" name="Straight Connector 2673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5" name="Straight Connector 2674"/>
              <p:cNvCxnSpPr>
                <a:stCxn id="2685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6" name="Straight Connector 2675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7" name="Straight Connector 2676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8" name="Straight Connector 2677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9" name="Straight Connector 2678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0" name="Straight Connector 2679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1" name="Straight Connector 2680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2" name="Straight Connector 2681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3" name="Straight Connector 2682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4" name="Freeform 2683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5" name="Freeform 2684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6" name="Freeform 2685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7" name="Freeform 2686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88" name="Straight Connector 2687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9" name="Straight Connector 2688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0" name="Straight Connector 2689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1" name="Straight Connector 2690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2" name="Straight Connector 2691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3" name="Straight Connector 2692"/>
              <p:cNvCxnSpPr>
                <a:stCxn id="2696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4" name="Straight Connector 2693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5" name="Straight Connector 2694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6" name="Freeform 2695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7" name="Freeform 2696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8" name="Oval 2697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6" name="Group 2555"/>
            <p:cNvGrpSpPr/>
            <p:nvPr/>
          </p:nvGrpSpPr>
          <p:grpSpPr>
            <a:xfrm rot="9315428">
              <a:off x="1374784" y="4209579"/>
              <a:ext cx="626709" cy="170745"/>
              <a:chOff x="2636020" y="5066824"/>
              <a:chExt cx="2258636" cy="615357"/>
            </a:xfrm>
          </p:grpSpPr>
          <p:cxnSp>
            <p:nvCxnSpPr>
              <p:cNvPr id="2587" name="Straight Connector 2586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8" name="Straight Connector 2587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9" name="Straight Connector 2588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0" name="Straight Connector 2589"/>
              <p:cNvCxnSpPr>
                <a:stCxn id="2600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1" name="Straight Connector 2590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2" name="Straight Connector 2591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3" name="Straight Connector 2592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4" name="Straight Connector 2593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5" name="Straight Connector 2594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6" name="Straight Connector 2595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7" name="Straight Connector 2596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8" name="Straight Connector 2597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9" name="Freeform 2598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0" name="Freeform 2599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1" name="Freeform 2600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2" name="Freeform 2601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3" name="Straight Connector 2602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4" name="Straight Connector 2603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5" name="Straight Connector 2604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6" name="Straight Connector 2605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7" name="Straight Connector 2606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8" name="Straight Connector 2607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9" name="Straight Connector 2608"/>
              <p:cNvCxnSpPr>
                <a:stCxn id="2619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0" name="Straight Connector 2609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1" name="Straight Connector 2610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2" name="Straight Connector 2611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3" name="Straight Connector 2612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4" name="Straight Connector 2613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5" name="Straight Connector 2614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6" name="Straight Connector 2615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7" name="Straight Connector 2616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8" name="Freeform 2617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9" name="Freeform 2618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0" name="Freeform 2619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1" name="Freeform 2620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22" name="Straight Connector 2621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3" name="Straight Connector 2622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4" name="Straight Connector 2623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5" name="Straight Connector 2624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6" name="Straight Connector 2625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7" name="Straight Connector 2626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8" name="Straight Connector 2627"/>
              <p:cNvCxnSpPr>
                <a:stCxn id="2635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9" name="Straight Connector 2628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0" name="Straight Connector 2629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1" name="Straight Connector 2630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2" name="Straight Connector 2631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3" name="Straight Connector 2632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4" name="Freeform 2633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5" name="Freeform 2634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6" name="Freeform 2635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7" name="Freeform 2636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8" name="Oval 2637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7" name="Group 2556"/>
            <p:cNvGrpSpPr/>
            <p:nvPr/>
          </p:nvGrpSpPr>
          <p:grpSpPr>
            <a:xfrm rot="9315428">
              <a:off x="1712690" y="4192289"/>
              <a:ext cx="185118" cy="914682"/>
              <a:chOff x="3583450" y="2388708"/>
              <a:chExt cx="667159" cy="3296481"/>
            </a:xfrm>
          </p:grpSpPr>
          <p:sp>
            <p:nvSpPr>
              <p:cNvPr id="2585" name="Oval 2584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6" name="Oval 2585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58" name="Group 2557"/>
            <p:cNvGrpSpPr/>
            <p:nvPr/>
          </p:nvGrpSpPr>
          <p:grpSpPr>
            <a:xfrm rot="9315428">
              <a:off x="1429857" y="4375517"/>
              <a:ext cx="596989" cy="611211"/>
              <a:chOff x="3140464" y="2948474"/>
              <a:chExt cx="2151526" cy="2202780"/>
            </a:xfrm>
          </p:grpSpPr>
          <p:grpSp>
            <p:nvGrpSpPr>
              <p:cNvPr id="2559" name="Group 2558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2581" name="Freeform 2580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2" name="Freeform 2581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83" name="Straight Connector 2582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4" name="Straight Connector 2583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0" name="Oval 2559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61" name="Group 2560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2577" name="Freeform 2576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8" name="Freeform 2577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79" name="Straight Connector 2578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0" name="Straight Connector 2579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2" name="Group 2561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2573" name="Freeform 2572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4" name="Freeform 2573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75" name="Straight Connector 2574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6" name="Straight Connector 2575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3" name="Group 2562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2569" name="Freeform 2568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0" name="Freeform 2569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71" name="Straight Connector 2570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2" name="Straight Connector 2571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4" name="Group 2563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2565" name="Freeform 2564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6" name="Freeform 2565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67" name="Straight Connector 2566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8" name="Straight Connector 2567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26" name="Group 2725"/>
          <p:cNvGrpSpPr/>
          <p:nvPr/>
        </p:nvGrpSpPr>
        <p:grpSpPr>
          <a:xfrm>
            <a:off x="7235565" y="2154374"/>
            <a:ext cx="1011089" cy="1163070"/>
            <a:chOff x="3331932" y="4410705"/>
            <a:chExt cx="1011089" cy="1163070"/>
          </a:xfrm>
        </p:grpSpPr>
        <p:grpSp>
          <p:nvGrpSpPr>
            <p:cNvPr id="2727" name="Group 2726"/>
            <p:cNvGrpSpPr/>
            <p:nvPr/>
          </p:nvGrpSpPr>
          <p:grpSpPr>
            <a:xfrm rot="1425673">
              <a:off x="3709628" y="4460299"/>
              <a:ext cx="633393" cy="170745"/>
              <a:chOff x="2944061" y="2385700"/>
              <a:chExt cx="2282725" cy="615357"/>
            </a:xfrm>
          </p:grpSpPr>
          <p:cxnSp>
            <p:nvCxnSpPr>
              <p:cNvPr id="2872" name="Straight Connector 2871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3" name="Straight Connector 2872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4" name="Straight Connector 2873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5" name="Straight Connector 2874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6" name="Straight Connector 2875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7" name="Straight Connector 2876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8" name="Straight Connector 2877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9" name="Straight Connector 2878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0" name="Straight Connector 2879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1" name="Freeform 2880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2" name="Freeform 2881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83" name="Straight Connector 2882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4" name="Straight Connector 2883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5" name="Straight Connector 2884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6" name="Straight Connector 2885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7" name="Straight Connector 2886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8" name="Straight Connector 2887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9" name="Straight Connector 2888"/>
              <p:cNvCxnSpPr>
                <a:stCxn id="2899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0" name="Straight Connector 2889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1" name="Straight Connector 2890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2" name="Straight Connector 2891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3" name="Straight Connector 2892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4" name="Straight Connector 2893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5" name="Straight Connector 2894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6" name="Straight Connector 2895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7" name="Straight Connector 2896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98" name="Freeform 2897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9" name="Freeform 2898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0" name="Freeform 2899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1" name="Freeform 2900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02" name="Straight Connector 2901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3" name="Straight Connector 2902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4" name="Straight Connector 2903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5" name="Straight Connector 2904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6" name="Straight Connector 2905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7" name="Straight Connector 2906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8" name="Straight Connector 2907"/>
              <p:cNvCxnSpPr>
                <a:stCxn id="2918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9" name="Straight Connector 2908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0" name="Straight Connector 2909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1" name="Straight Connector 2910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2" name="Straight Connector 2911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3" name="Straight Connector 2912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4" name="Straight Connector 2913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5" name="Straight Connector 2914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6" name="Straight Connector 2915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7" name="Freeform 2916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8" name="Freeform 2917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9" name="Freeform 2918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0" name="Freeform 2919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21" name="Straight Connector 2920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2" name="Straight Connector 2921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3" name="Straight Connector 2922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4" name="Straight Connector 2923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5" name="Straight Connector 2924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6" name="Straight Connector 2925"/>
              <p:cNvCxnSpPr>
                <a:stCxn id="2929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7" name="Straight Connector 2926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8" name="Straight Connector 2927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9" name="Freeform 2928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0" name="Freeform 2929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1" name="Oval 2930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8" name="Group 2727"/>
            <p:cNvGrpSpPr/>
            <p:nvPr/>
          </p:nvGrpSpPr>
          <p:grpSpPr>
            <a:xfrm rot="1425673">
              <a:off x="3331932" y="5105389"/>
              <a:ext cx="626709" cy="170745"/>
              <a:chOff x="2636020" y="5066824"/>
              <a:chExt cx="2258636" cy="615357"/>
            </a:xfrm>
          </p:grpSpPr>
          <p:cxnSp>
            <p:nvCxnSpPr>
              <p:cNvPr id="2820" name="Straight Connector 2819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1" name="Straight Connector 2820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2" name="Straight Connector 2821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3" name="Straight Connector 2822"/>
              <p:cNvCxnSpPr>
                <a:stCxn id="2833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4" name="Straight Connector 2823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5" name="Straight Connector 2824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6" name="Straight Connector 2825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7" name="Straight Connector 2826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8" name="Straight Connector 2827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9" name="Straight Connector 2828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0" name="Straight Connector 2829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1" name="Straight Connector 2830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2" name="Freeform 2831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3" name="Freeform 2832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4" name="Freeform 2833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5" name="Freeform 2834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6" name="Straight Connector 2835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7" name="Straight Connector 2836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8" name="Straight Connector 2837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9" name="Straight Connector 2838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0" name="Straight Connector 2839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1" name="Straight Connector 2840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2" name="Straight Connector 2841"/>
              <p:cNvCxnSpPr>
                <a:stCxn id="2852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3" name="Straight Connector 2842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4" name="Straight Connector 2843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5" name="Straight Connector 2844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6" name="Straight Connector 2845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7" name="Straight Connector 2846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8" name="Straight Connector 2847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9" name="Straight Connector 2848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0" name="Straight Connector 2849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1" name="Freeform 2850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2" name="Freeform 2851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3" name="Freeform 2852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4" name="Freeform 2853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55" name="Straight Connector 2854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6" name="Straight Connector 2855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7" name="Straight Connector 2856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8" name="Straight Connector 2857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9" name="Straight Connector 2858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0" name="Straight Connector 2859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1" name="Straight Connector 2860"/>
              <p:cNvCxnSpPr>
                <a:stCxn id="2868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2" name="Straight Connector 2861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3" name="Straight Connector 2862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4" name="Straight Connector 2863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5" name="Straight Connector 2864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6" name="Straight Connector 2865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7" name="Freeform 2866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8" name="Freeform 2867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9" name="Freeform 2868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0" name="Freeform 2869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1" name="Oval 2870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9" name="Group 2728"/>
            <p:cNvGrpSpPr/>
            <p:nvPr/>
          </p:nvGrpSpPr>
          <p:grpSpPr>
            <a:xfrm rot="1425673">
              <a:off x="3740789" y="4410705"/>
              <a:ext cx="185118" cy="914682"/>
              <a:chOff x="3583450" y="2388708"/>
              <a:chExt cx="667159" cy="3296481"/>
            </a:xfrm>
          </p:grpSpPr>
          <p:sp>
            <p:nvSpPr>
              <p:cNvPr id="2818" name="Oval 2817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9" name="Oval 2818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0" name="Group 2729"/>
            <p:cNvGrpSpPr/>
            <p:nvPr/>
          </p:nvGrpSpPr>
          <p:grpSpPr>
            <a:xfrm rot="1425673">
              <a:off x="3609392" y="4599172"/>
              <a:ext cx="596989" cy="611211"/>
              <a:chOff x="3140464" y="2948474"/>
              <a:chExt cx="2151526" cy="2202780"/>
            </a:xfrm>
          </p:grpSpPr>
          <p:grpSp>
            <p:nvGrpSpPr>
              <p:cNvPr id="2792" name="Group 2791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2814" name="Freeform 281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5" name="Freeform 281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16" name="Straight Connector 281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7" name="Straight Connector 281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3" name="Oval 2792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94" name="Group 2793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2810" name="Freeform 280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1" name="Freeform 281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12" name="Straight Connector 281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3" name="Straight Connector 281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5" name="Group 2794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2806" name="Freeform 2805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7" name="Freeform 2806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8" name="Straight Connector 2807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9" name="Straight Connector 280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6" name="Group 2795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2802" name="Freeform 280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3" name="Freeform 280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4" name="Straight Connector 280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5" name="Straight Connector 280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7" name="Group 2796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2798" name="Freeform 279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9" name="Freeform 279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0" name="Straight Connector 279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1" name="Straight Connector 280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31" name="Group 2730"/>
            <p:cNvGrpSpPr/>
            <p:nvPr/>
          </p:nvGrpSpPr>
          <p:grpSpPr>
            <a:xfrm rot="8020830">
              <a:off x="3788760" y="5171706"/>
              <a:ext cx="633393" cy="170745"/>
              <a:chOff x="2944061" y="2385700"/>
              <a:chExt cx="2282725" cy="615357"/>
            </a:xfrm>
          </p:grpSpPr>
          <p:cxnSp>
            <p:nvCxnSpPr>
              <p:cNvPr id="2732" name="Straight Connector 2731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3" name="Straight Connector 2732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4" name="Straight Connector 2733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5" name="Straight Connector 2734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6" name="Straight Connector 2735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7" name="Straight Connector 2736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8" name="Straight Connector 2737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9" name="Straight Connector 2738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0" name="Straight Connector 2739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1" name="Freeform 2740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2" name="Freeform 2741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43" name="Straight Connector 2742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" name="Straight Connector 2743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5" name="Straight Connector 2744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6" name="Straight Connector 2745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7" name="Straight Connector 2746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8" name="Straight Connector 2747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9" name="Straight Connector 2748"/>
              <p:cNvCxnSpPr>
                <a:stCxn id="2759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0" name="Straight Connector 2749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1" name="Straight Connector 2750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2" name="Straight Connector 2751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3" name="Straight Connector 2752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4" name="Straight Connector 2753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5" name="Straight Connector 2754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6" name="Straight Connector 2755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7" name="Straight Connector 2756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8" name="Freeform 2757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9" name="Freeform 2758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0" name="Freeform 2759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1" name="Freeform 2760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62" name="Straight Connector 2761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3" name="Straight Connector 2762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4" name="Straight Connector 2763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5" name="Straight Connector 2764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6" name="Straight Connector 2765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7" name="Straight Connector 2766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8" name="Straight Connector 2767"/>
              <p:cNvCxnSpPr>
                <a:stCxn id="2778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9" name="Straight Connector 2768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0" name="Straight Connector 2769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1" name="Straight Connector 2770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2" name="Straight Connector 2771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3" name="Straight Connector 2772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4" name="Straight Connector 2773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5" name="Straight Connector 2774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6" name="Straight Connector 2775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7" name="Freeform 2776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8" name="Freeform 2777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9" name="Freeform 2778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0" name="Freeform 2779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81" name="Straight Connector 2780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2" name="Straight Connector 2781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3" name="Straight Connector 2782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4" name="Straight Connector 2783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5" name="Straight Connector 2784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6" name="Straight Connector 2785"/>
              <p:cNvCxnSpPr>
                <a:stCxn id="2789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7" name="Straight Connector 2786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8" name="Straight Connector 2787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9" name="Freeform 2788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0" name="Freeform 2789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1" name="Oval 2790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32" name="Group 2931"/>
          <p:cNvGrpSpPr/>
          <p:nvPr/>
        </p:nvGrpSpPr>
        <p:grpSpPr>
          <a:xfrm>
            <a:off x="7172827" y="4215326"/>
            <a:ext cx="916875" cy="873250"/>
            <a:chOff x="5452133" y="2475798"/>
            <a:chExt cx="916875" cy="873250"/>
          </a:xfrm>
        </p:grpSpPr>
        <p:grpSp>
          <p:nvGrpSpPr>
            <p:cNvPr id="2933" name="Group 2932"/>
            <p:cNvGrpSpPr/>
            <p:nvPr/>
          </p:nvGrpSpPr>
          <p:grpSpPr>
            <a:xfrm rot="465779">
              <a:off x="5463236" y="3178303"/>
              <a:ext cx="633393" cy="170745"/>
              <a:chOff x="2944061" y="2385700"/>
              <a:chExt cx="2282725" cy="615357"/>
            </a:xfrm>
          </p:grpSpPr>
          <p:cxnSp>
            <p:nvCxnSpPr>
              <p:cNvPr id="3078" name="Straight Connector 3077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9" name="Straight Connector 3078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0" name="Straight Connector 3079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1" name="Straight Connector 3080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2" name="Straight Connector 3081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3" name="Straight Connector 3082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4" name="Straight Connector 3083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5" name="Straight Connector 3084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6" name="Straight Connector 3085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7" name="Freeform 3086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8" name="Freeform 3087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9" name="Straight Connector 3088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0" name="Straight Connector 3089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1" name="Straight Connector 3090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2" name="Straight Connector 3091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3" name="Straight Connector 3092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4" name="Straight Connector 3093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5" name="Straight Connector 3094"/>
              <p:cNvCxnSpPr>
                <a:stCxn id="3105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6" name="Straight Connector 3095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7" name="Straight Connector 3096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8" name="Straight Connector 3097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9" name="Straight Connector 3098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0" name="Straight Connector 3099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1" name="Straight Connector 3100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2" name="Straight Connector 3101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3" name="Straight Connector 3102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4" name="Freeform 3103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5" name="Freeform 3104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6" name="Freeform 3105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7" name="Freeform 3106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08" name="Straight Connector 3107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9" name="Straight Connector 3108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0" name="Straight Connector 3109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1" name="Straight Connector 3110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2" name="Straight Connector 3111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3" name="Straight Connector 3112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4" name="Straight Connector 3113"/>
              <p:cNvCxnSpPr>
                <a:stCxn id="3124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5" name="Straight Connector 3114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6" name="Straight Connector 3115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7" name="Straight Connector 3116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8" name="Straight Connector 3117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9" name="Straight Connector 3118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Connector 3119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1" name="Straight Connector 3120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2" name="Straight Connector 3121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3" name="Freeform 3122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4" name="Freeform 3123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5" name="Freeform 3124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6" name="Freeform 3125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27" name="Straight Connector 3126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8" name="Straight Connector 3127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9" name="Straight Connector 3128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0" name="Straight Connector 3129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1" name="Straight Connector 3130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2" name="Straight Connector 3131"/>
              <p:cNvCxnSpPr>
                <a:stCxn id="3135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3" name="Straight Connector 3132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4" name="Straight Connector 3133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5" name="Freeform 3134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6" name="Freeform 3135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7" name="Oval 3136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4" name="Group 2933"/>
            <p:cNvGrpSpPr/>
            <p:nvPr/>
          </p:nvGrpSpPr>
          <p:grpSpPr>
            <a:xfrm rot="5303858">
              <a:off x="5966939" y="2771758"/>
              <a:ext cx="633393" cy="170745"/>
              <a:chOff x="2944061" y="2385700"/>
              <a:chExt cx="2282725" cy="615357"/>
            </a:xfrm>
          </p:grpSpPr>
          <p:cxnSp>
            <p:nvCxnSpPr>
              <p:cNvPr id="3018" name="Straight Connector 3017"/>
              <p:cNvCxnSpPr/>
              <p:nvPr/>
            </p:nvCxnSpPr>
            <p:spPr>
              <a:xfrm rot="20599324" flipH="1">
                <a:off x="2947641" y="272306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9" name="Straight Connector 3018"/>
              <p:cNvCxnSpPr/>
              <p:nvPr/>
            </p:nvCxnSpPr>
            <p:spPr>
              <a:xfrm rot="4399324">
                <a:off x="2961919" y="27432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0" name="Straight Connector 3019"/>
              <p:cNvCxnSpPr/>
              <p:nvPr/>
            </p:nvCxnSpPr>
            <p:spPr>
              <a:xfrm rot="4399324">
                <a:off x="3009358" y="276784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1" name="Straight Connector 3020"/>
              <p:cNvCxnSpPr/>
              <p:nvPr/>
            </p:nvCxnSpPr>
            <p:spPr>
              <a:xfrm rot="20599324" flipH="1">
                <a:off x="3208510" y="269277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2" name="Straight Connector 3021"/>
              <p:cNvCxnSpPr/>
              <p:nvPr/>
            </p:nvCxnSpPr>
            <p:spPr>
              <a:xfrm rot="17217750" flipH="1">
                <a:off x="3136473" y="274032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3" name="Straight Connector 3022"/>
              <p:cNvCxnSpPr/>
              <p:nvPr/>
            </p:nvCxnSpPr>
            <p:spPr>
              <a:xfrm rot="17217750" flipH="1">
                <a:off x="3111143" y="276470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4" name="Straight Connector 3023"/>
              <p:cNvCxnSpPr/>
              <p:nvPr/>
            </p:nvCxnSpPr>
            <p:spPr>
              <a:xfrm rot="20599324" flipH="1">
                <a:off x="3292813" y="270251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5" name="Straight Connector 3024"/>
              <p:cNvCxnSpPr/>
              <p:nvPr/>
            </p:nvCxnSpPr>
            <p:spPr>
              <a:xfrm rot="4399324">
                <a:off x="3332452" y="271088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6" name="Straight Connector 3025"/>
              <p:cNvCxnSpPr/>
              <p:nvPr/>
            </p:nvCxnSpPr>
            <p:spPr>
              <a:xfrm rot="4399324">
                <a:off x="3370057" y="274230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7" name="Freeform 3026"/>
              <p:cNvSpPr/>
              <p:nvPr/>
            </p:nvSpPr>
            <p:spPr>
              <a:xfrm rot="20599324">
                <a:off x="3045641" y="269535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8" name="Freeform 3027"/>
              <p:cNvSpPr/>
              <p:nvPr/>
            </p:nvSpPr>
            <p:spPr>
              <a:xfrm rot="20599324">
                <a:off x="2944061" y="26926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29" name="Straight Connector 3028"/>
              <p:cNvCxnSpPr/>
              <p:nvPr/>
            </p:nvCxnSpPr>
            <p:spPr>
              <a:xfrm rot="20599324" flipH="1">
                <a:off x="3660608" y="271739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0" name="Straight Connector 3029"/>
              <p:cNvCxnSpPr/>
              <p:nvPr/>
            </p:nvCxnSpPr>
            <p:spPr>
              <a:xfrm rot="4399324">
                <a:off x="3674886" y="273761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1" name="Straight Connector 3030"/>
              <p:cNvCxnSpPr/>
              <p:nvPr/>
            </p:nvCxnSpPr>
            <p:spPr>
              <a:xfrm rot="4399324">
                <a:off x="3722325" y="27621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2" name="Straight Connector 3031"/>
              <p:cNvCxnSpPr/>
              <p:nvPr/>
            </p:nvCxnSpPr>
            <p:spPr>
              <a:xfrm rot="9799324" flipV="1">
                <a:off x="3306325" y="274711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3" name="Straight Connector 3032"/>
              <p:cNvCxnSpPr/>
              <p:nvPr/>
            </p:nvCxnSpPr>
            <p:spPr>
              <a:xfrm rot="4399324">
                <a:off x="3331504" y="278462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4" name="Straight Connector 3033"/>
              <p:cNvCxnSpPr/>
              <p:nvPr/>
            </p:nvCxnSpPr>
            <p:spPr>
              <a:xfrm rot="4399324">
                <a:off x="3366206" y="277937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5" name="Straight Connector 3034"/>
              <p:cNvCxnSpPr>
                <a:stCxn id="3045" idx="2"/>
              </p:cNvCxnSpPr>
              <p:nvPr/>
            </p:nvCxnSpPr>
            <p:spPr>
              <a:xfrm rot="20599324" flipH="1">
                <a:off x="3569619" y="269640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6" name="Straight Connector 3035"/>
              <p:cNvCxnSpPr/>
              <p:nvPr/>
            </p:nvCxnSpPr>
            <p:spPr>
              <a:xfrm rot="17217750" flipH="1">
                <a:off x="3497581" y="274395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7" name="Straight Connector 3036"/>
              <p:cNvCxnSpPr/>
              <p:nvPr/>
            </p:nvCxnSpPr>
            <p:spPr>
              <a:xfrm rot="17217750" flipH="1">
                <a:off x="3472251" y="27683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8" name="Straight Connector 3037"/>
              <p:cNvCxnSpPr/>
              <p:nvPr/>
            </p:nvCxnSpPr>
            <p:spPr>
              <a:xfrm rot="20599324" flipH="1">
                <a:off x="3921477" y="268710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9" name="Straight Connector 3038"/>
              <p:cNvCxnSpPr/>
              <p:nvPr/>
            </p:nvCxnSpPr>
            <p:spPr>
              <a:xfrm rot="17217750" flipH="1">
                <a:off x="3849440" y="273465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0" name="Straight Connector 3039"/>
              <p:cNvCxnSpPr/>
              <p:nvPr/>
            </p:nvCxnSpPr>
            <p:spPr>
              <a:xfrm rot="17217750" flipH="1">
                <a:off x="3824110" y="275903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1" name="Straight Connector 3040"/>
              <p:cNvCxnSpPr/>
              <p:nvPr/>
            </p:nvCxnSpPr>
            <p:spPr>
              <a:xfrm rot="20599324" flipH="1">
                <a:off x="4005780" y="269684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2" name="Straight Connector 3041"/>
              <p:cNvCxnSpPr/>
              <p:nvPr/>
            </p:nvCxnSpPr>
            <p:spPr>
              <a:xfrm rot="4399324">
                <a:off x="4045419" y="270521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3" name="Straight Connector 3042"/>
              <p:cNvCxnSpPr/>
              <p:nvPr/>
            </p:nvCxnSpPr>
            <p:spPr>
              <a:xfrm rot="4399324">
                <a:off x="4083024" y="273663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4" name="Freeform 3043"/>
              <p:cNvSpPr/>
              <p:nvPr/>
            </p:nvSpPr>
            <p:spPr>
              <a:xfrm rot="20599324">
                <a:off x="3758608" y="268968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5" name="Freeform 3044"/>
              <p:cNvSpPr/>
              <p:nvPr/>
            </p:nvSpPr>
            <p:spPr>
              <a:xfrm rot="20599324">
                <a:off x="3302721" y="2697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6" name="Freeform 3045"/>
              <p:cNvSpPr/>
              <p:nvPr/>
            </p:nvSpPr>
            <p:spPr>
              <a:xfrm rot="20599324">
                <a:off x="3404301" y="2699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7" name="Freeform 3046"/>
              <p:cNvSpPr/>
              <p:nvPr/>
            </p:nvSpPr>
            <p:spPr>
              <a:xfrm rot="20599324">
                <a:off x="3657028" y="268697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48" name="Straight Connector 3047"/>
              <p:cNvCxnSpPr/>
              <p:nvPr/>
            </p:nvCxnSpPr>
            <p:spPr>
              <a:xfrm rot="20599324" flipH="1">
                <a:off x="4385884" y="271759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9" name="Straight Connector 3048"/>
              <p:cNvCxnSpPr/>
              <p:nvPr/>
            </p:nvCxnSpPr>
            <p:spPr>
              <a:xfrm rot="4399324">
                <a:off x="4400162" y="273782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0" name="Straight Connector 3049"/>
              <p:cNvCxnSpPr/>
              <p:nvPr/>
            </p:nvCxnSpPr>
            <p:spPr>
              <a:xfrm rot="4399324">
                <a:off x="4447601" y="276237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1" name="Straight Connector 3050"/>
              <p:cNvCxnSpPr/>
              <p:nvPr/>
            </p:nvCxnSpPr>
            <p:spPr>
              <a:xfrm rot="9799324" flipV="1">
                <a:off x="4031601" y="274732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2" name="Straight Connector 3051"/>
              <p:cNvCxnSpPr/>
              <p:nvPr/>
            </p:nvCxnSpPr>
            <p:spPr>
              <a:xfrm rot="4399324">
                <a:off x="4056780" y="278483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3" name="Straight Connector 3052"/>
              <p:cNvCxnSpPr/>
              <p:nvPr/>
            </p:nvCxnSpPr>
            <p:spPr>
              <a:xfrm rot="4399324">
                <a:off x="4091482" y="277957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4" name="Straight Connector 3053"/>
              <p:cNvCxnSpPr>
                <a:stCxn id="3064" idx="2"/>
              </p:cNvCxnSpPr>
              <p:nvPr/>
            </p:nvCxnSpPr>
            <p:spPr>
              <a:xfrm rot="20599324" flipH="1">
                <a:off x="4294895" y="269661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5" name="Straight Connector 3054"/>
              <p:cNvCxnSpPr/>
              <p:nvPr/>
            </p:nvCxnSpPr>
            <p:spPr>
              <a:xfrm rot="17217750" flipH="1">
                <a:off x="4222857" y="274416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6" name="Straight Connector 3055"/>
              <p:cNvCxnSpPr/>
              <p:nvPr/>
            </p:nvCxnSpPr>
            <p:spPr>
              <a:xfrm rot="17217750" flipH="1">
                <a:off x="4197527" y="276853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7" name="Straight Connector 3056"/>
              <p:cNvCxnSpPr/>
              <p:nvPr/>
            </p:nvCxnSpPr>
            <p:spPr>
              <a:xfrm rot="20599324" flipH="1">
                <a:off x="4646753" y="268731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8" name="Straight Connector 3057"/>
              <p:cNvCxnSpPr/>
              <p:nvPr/>
            </p:nvCxnSpPr>
            <p:spPr>
              <a:xfrm rot="17217750" flipH="1">
                <a:off x="4574716" y="273486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9" name="Straight Connector 3058"/>
              <p:cNvCxnSpPr/>
              <p:nvPr/>
            </p:nvCxnSpPr>
            <p:spPr>
              <a:xfrm rot="17217750" flipH="1">
                <a:off x="4549386" y="275923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0" name="Straight Connector 3059"/>
              <p:cNvCxnSpPr/>
              <p:nvPr/>
            </p:nvCxnSpPr>
            <p:spPr>
              <a:xfrm rot="20599324" flipH="1">
                <a:off x="4731056" y="2697047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1" name="Straight Connector 3060"/>
              <p:cNvCxnSpPr/>
              <p:nvPr/>
            </p:nvCxnSpPr>
            <p:spPr>
              <a:xfrm rot="4399324">
                <a:off x="4770695" y="2705419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2" name="Straight Connector 3061"/>
              <p:cNvCxnSpPr/>
              <p:nvPr/>
            </p:nvCxnSpPr>
            <p:spPr>
              <a:xfrm rot="4399324">
                <a:off x="4808300" y="2736839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3" name="Freeform 3062"/>
              <p:cNvSpPr/>
              <p:nvPr/>
            </p:nvSpPr>
            <p:spPr>
              <a:xfrm rot="20599324">
                <a:off x="4483884" y="268989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4" name="Freeform 3063"/>
              <p:cNvSpPr/>
              <p:nvPr/>
            </p:nvSpPr>
            <p:spPr>
              <a:xfrm rot="20599324">
                <a:off x="4027997" y="2697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5" name="Freeform 3064"/>
              <p:cNvSpPr/>
              <p:nvPr/>
            </p:nvSpPr>
            <p:spPr>
              <a:xfrm rot="20599324">
                <a:off x="4129577" y="2699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6" name="Freeform 3065"/>
              <p:cNvSpPr/>
              <p:nvPr/>
            </p:nvSpPr>
            <p:spPr>
              <a:xfrm rot="20599324">
                <a:off x="4382304" y="268718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67" name="Straight Connector 3066"/>
              <p:cNvCxnSpPr/>
              <p:nvPr/>
            </p:nvCxnSpPr>
            <p:spPr>
              <a:xfrm rot="20599324" flipH="1">
                <a:off x="5118587" y="2708949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8" name="Straight Connector 3067"/>
              <p:cNvCxnSpPr/>
              <p:nvPr/>
            </p:nvCxnSpPr>
            <p:spPr>
              <a:xfrm rot="4399324">
                <a:off x="5132865" y="272917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9" name="Straight Connector 3068"/>
              <p:cNvCxnSpPr/>
              <p:nvPr/>
            </p:nvCxnSpPr>
            <p:spPr>
              <a:xfrm rot="9799324" flipV="1">
                <a:off x="4764304" y="2738677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0" name="Straight Connector 3069"/>
              <p:cNvCxnSpPr/>
              <p:nvPr/>
            </p:nvCxnSpPr>
            <p:spPr>
              <a:xfrm rot="4399324">
                <a:off x="4789483" y="2776183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1" name="Straight Connector 3070"/>
              <p:cNvCxnSpPr/>
              <p:nvPr/>
            </p:nvCxnSpPr>
            <p:spPr>
              <a:xfrm rot="4399324">
                <a:off x="4824185" y="277092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2" name="Straight Connector 3071"/>
              <p:cNvCxnSpPr>
                <a:stCxn id="3075" idx="2"/>
              </p:cNvCxnSpPr>
              <p:nvPr/>
            </p:nvCxnSpPr>
            <p:spPr>
              <a:xfrm rot="20599324" flipH="1">
                <a:off x="5027598" y="2687962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3" name="Straight Connector 3072"/>
              <p:cNvCxnSpPr/>
              <p:nvPr/>
            </p:nvCxnSpPr>
            <p:spPr>
              <a:xfrm rot="17217750" flipH="1">
                <a:off x="4955560" y="2735512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4" name="Straight Connector 3073"/>
              <p:cNvCxnSpPr/>
              <p:nvPr/>
            </p:nvCxnSpPr>
            <p:spPr>
              <a:xfrm rot="17217750" flipH="1">
                <a:off x="4930230" y="2759887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5" name="Freeform 3074"/>
              <p:cNvSpPr/>
              <p:nvPr/>
            </p:nvSpPr>
            <p:spPr>
              <a:xfrm rot="20599324">
                <a:off x="4760700" y="268856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6" name="Freeform 3075"/>
              <p:cNvSpPr/>
              <p:nvPr/>
            </p:nvSpPr>
            <p:spPr>
              <a:xfrm rot="20599324">
                <a:off x="4862280" y="2691273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7" name="Oval 3076"/>
              <p:cNvSpPr/>
              <p:nvPr/>
            </p:nvSpPr>
            <p:spPr>
              <a:xfrm>
                <a:off x="3580458" y="2385700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5" name="Group 2934"/>
            <p:cNvGrpSpPr/>
            <p:nvPr/>
          </p:nvGrpSpPr>
          <p:grpSpPr>
            <a:xfrm rot="5303858">
              <a:off x="5224151" y="2703780"/>
              <a:ext cx="626709" cy="170745"/>
              <a:chOff x="2636020" y="5066824"/>
              <a:chExt cx="2258636" cy="615357"/>
            </a:xfrm>
          </p:grpSpPr>
          <p:cxnSp>
            <p:nvCxnSpPr>
              <p:cNvPr id="2966" name="Straight Connector 2965"/>
              <p:cNvCxnSpPr/>
              <p:nvPr/>
            </p:nvCxnSpPr>
            <p:spPr>
              <a:xfrm rot="20599324" flipH="1">
                <a:off x="2993907" y="5418092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7" name="Straight Connector 2966"/>
              <p:cNvCxnSpPr/>
              <p:nvPr/>
            </p:nvCxnSpPr>
            <p:spPr>
              <a:xfrm rot="4399324">
                <a:off x="3008185" y="543831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8" name="Straight Connector 2967"/>
              <p:cNvCxnSpPr/>
              <p:nvPr/>
            </p:nvCxnSpPr>
            <p:spPr>
              <a:xfrm rot="4399324">
                <a:off x="3055624" y="546287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9" name="Straight Connector 2968"/>
              <p:cNvCxnSpPr>
                <a:stCxn id="2979" idx="2"/>
              </p:cNvCxnSpPr>
              <p:nvPr/>
            </p:nvCxnSpPr>
            <p:spPr>
              <a:xfrm rot="20599324" flipH="1">
                <a:off x="2902918" y="5397105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0" name="Straight Connector 2969"/>
              <p:cNvCxnSpPr/>
              <p:nvPr/>
            </p:nvCxnSpPr>
            <p:spPr>
              <a:xfrm rot="17217750" flipH="1">
                <a:off x="2830880" y="5444655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1" name="Straight Connector 2970"/>
              <p:cNvCxnSpPr/>
              <p:nvPr/>
            </p:nvCxnSpPr>
            <p:spPr>
              <a:xfrm rot="17217750" flipH="1">
                <a:off x="2805550" y="5469030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2" name="Straight Connector 2971"/>
              <p:cNvCxnSpPr/>
              <p:nvPr/>
            </p:nvCxnSpPr>
            <p:spPr>
              <a:xfrm rot="20599324" flipH="1">
                <a:off x="3254776" y="5387808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3" name="Straight Connector 2972"/>
              <p:cNvCxnSpPr/>
              <p:nvPr/>
            </p:nvCxnSpPr>
            <p:spPr>
              <a:xfrm rot="17217750" flipH="1">
                <a:off x="3182739" y="5435358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4" name="Straight Connector 2973"/>
              <p:cNvCxnSpPr/>
              <p:nvPr/>
            </p:nvCxnSpPr>
            <p:spPr>
              <a:xfrm rot="17217750" flipH="1">
                <a:off x="3157409" y="5459733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5" name="Straight Connector 2974"/>
              <p:cNvCxnSpPr/>
              <p:nvPr/>
            </p:nvCxnSpPr>
            <p:spPr>
              <a:xfrm rot="20599324" flipH="1">
                <a:off x="3339079" y="539754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6" name="Straight Connector 2975"/>
              <p:cNvCxnSpPr/>
              <p:nvPr/>
            </p:nvCxnSpPr>
            <p:spPr>
              <a:xfrm rot="4399324">
                <a:off x="3378718" y="5405913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7" name="Straight Connector 2976"/>
              <p:cNvCxnSpPr/>
              <p:nvPr/>
            </p:nvCxnSpPr>
            <p:spPr>
              <a:xfrm rot="4399324">
                <a:off x="3416323" y="5437333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8" name="Freeform 2977"/>
              <p:cNvSpPr/>
              <p:nvPr/>
            </p:nvSpPr>
            <p:spPr>
              <a:xfrm rot="20599324">
                <a:off x="3091907" y="539038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9" name="Freeform 2978"/>
              <p:cNvSpPr/>
              <p:nvPr/>
            </p:nvSpPr>
            <p:spPr>
              <a:xfrm rot="20599324">
                <a:off x="2636020" y="539770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0" name="Freeform 2979"/>
              <p:cNvSpPr/>
              <p:nvPr/>
            </p:nvSpPr>
            <p:spPr>
              <a:xfrm rot="20599324">
                <a:off x="2737600" y="5400416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1" name="Freeform 2980"/>
              <p:cNvSpPr/>
              <p:nvPr/>
            </p:nvSpPr>
            <p:spPr>
              <a:xfrm rot="20599324">
                <a:off x="2990327" y="538767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82" name="Straight Connector 2981"/>
              <p:cNvCxnSpPr/>
              <p:nvPr/>
            </p:nvCxnSpPr>
            <p:spPr>
              <a:xfrm rot="20599324" flipH="1">
                <a:off x="3706874" y="5412421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3" name="Straight Connector 2982"/>
              <p:cNvCxnSpPr/>
              <p:nvPr/>
            </p:nvCxnSpPr>
            <p:spPr>
              <a:xfrm rot="4399324">
                <a:off x="3721152" y="5432643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4" name="Straight Connector 2983"/>
              <p:cNvCxnSpPr/>
              <p:nvPr/>
            </p:nvCxnSpPr>
            <p:spPr>
              <a:xfrm rot="4399324">
                <a:off x="3768591" y="545719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5" name="Straight Connector 2984"/>
              <p:cNvCxnSpPr/>
              <p:nvPr/>
            </p:nvCxnSpPr>
            <p:spPr>
              <a:xfrm rot="9799324" flipV="1">
                <a:off x="3352591" y="5442149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6" name="Straight Connector 2985"/>
              <p:cNvCxnSpPr/>
              <p:nvPr/>
            </p:nvCxnSpPr>
            <p:spPr>
              <a:xfrm rot="4399324">
                <a:off x="3377770" y="5479655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7" name="Straight Connector 2986"/>
              <p:cNvCxnSpPr/>
              <p:nvPr/>
            </p:nvCxnSpPr>
            <p:spPr>
              <a:xfrm rot="4399324">
                <a:off x="3412472" y="5474401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8" name="Straight Connector 2987"/>
              <p:cNvCxnSpPr>
                <a:stCxn id="2998" idx="2"/>
              </p:cNvCxnSpPr>
              <p:nvPr/>
            </p:nvCxnSpPr>
            <p:spPr>
              <a:xfrm rot="20599324" flipH="1">
                <a:off x="3615885" y="539143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9" name="Straight Connector 2988"/>
              <p:cNvCxnSpPr/>
              <p:nvPr/>
            </p:nvCxnSpPr>
            <p:spPr>
              <a:xfrm rot="17217750" flipH="1">
                <a:off x="3543847" y="543898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0" name="Straight Connector 2989"/>
              <p:cNvCxnSpPr/>
              <p:nvPr/>
            </p:nvCxnSpPr>
            <p:spPr>
              <a:xfrm rot="17217750" flipH="1">
                <a:off x="3518517" y="546335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1" name="Straight Connector 2990"/>
              <p:cNvCxnSpPr/>
              <p:nvPr/>
            </p:nvCxnSpPr>
            <p:spPr>
              <a:xfrm rot="20599324" flipH="1">
                <a:off x="3967743" y="5382137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2" name="Straight Connector 2991"/>
              <p:cNvCxnSpPr/>
              <p:nvPr/>
            </p:nvCxnSpPr>
            <p:spPr>
              <a:xfrm rot="17217750" flipH="1">
                <a:off x="3895706" y="5429687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3" name="Straight Connector 2992"/>
              <p:cNvCxnSpPr/>
              <p:nvPr/>
            </p:nvCxnSpPr>
            <p:spPr>
              <a:xfrm rot="17217750" flipH="1">
                <a:off x="3870376" y="5454062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4" name="Straight Connector 2993"/>
              <p:cNvCxnSpPr/>
              <p:nvPr/>
            </p:nvCxnSpPr>
            <p:spPr>
              <a:xfrm rot="20599324" flipH="1">
                <a:off x="4052046" y="5391870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5" name="Straight Connector 2994"/>
              <p:cNvCxnSpPr/>
              <p:nvPr/>
            </p:nvCxnSpPr>
            <p:spPr>
              <a:xfrm rot="4399324">
                <a:off x="4091685" y="5400242"/>
                <a:ext cx="31749" cy="235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6" name="Straight Connector 2995"/>
              <p:cNvCxnSpPr/>
              <p:nvPr/>
            </p:nvCxnSpPr>
            <p:spPr>
              <a:xfrm rot="4399324">
                <a:off x="4129290" y="5431662"/>
                <a:ext cx="28577" cy="2857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97" name="Freeform 2996"/>
              <p:cNvSpPr/>
              <p:nvPr/>
            </p:nvSpPr>
            <p:spPr>
              <a:xfrm rot="20599324">
                <a:off x="3804874" y="538471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8" name="Freeform 2997"/>
              <p:cNvSpPr/>
              <p:nvPr/>
            </p:nvSpPr>
            <p:spPr>
              <a:xfrm rot="20599324">
                <a:off x="3348987" y="539203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9" name="Freeform 2998"/>
              <p:cNvSpPr/>
              <p:nvPr/>
            </p:nvSpPr>
            <p:spPr>
              <a:xfrm rot="20599324">
                <a:off x="3450567" y="5394745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0" name="Freeform 2999"/>
              <p:cNvSpPr/>
              <p:nvPr/>
            </p:nvSpPr>
            <p:spPr>
              <a:xfrm rot="20599324">
                <a:off x="3703294" y="5382004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1" name="Straight Connector 3000"/>
              <p:cNvCxnSpPr/>
              <p:nvPr/>
            </p:nvCxnSpPr>
            <p:spPr>
              <a:xfrm rot="20599324" flipH="1">
                <a:off x="4432150" y="5412628"/>
                <a:ext cx="29234" cy="349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2" name="Straight Connector 3001"/>
              <p:cNvCxnSpPr/>
              <p:nvPr/>
            </p:nvCxnSpPr>
            <p:spPr>
              <a:xfrm rot="4399324">
                <a:off x="4446428" y="5432850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3" name="Straight Connector 3002"/>
              <p:cNvCxnSpPr/>
              <p:nvPr/>
            </p:nvCxnSpPr>
            <p:spPr>
              <a:xfrm rot="4399324">
                <a:off x="4493867" y="545740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4" name="Straight Connector 3003"/>
              <p:cNvCxnSpPr/>
              <p:nvPr/>
            </p:nvCxnSpPr>
            <p:spPr>
              <a:xfrm rot="9799324" flipV="1">
                <a:off x="4077867" y="5442356"/>
                <a:ext cx="28574" cy="2222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5" name="Straight Connector 3004"/>
              <p:cNvCxnSpPr/>
              <p:nvPr/>
            </p:nvCxnSpPr>
            <p:spPr>
              <a:xfrm rot="4399324">
                <a:off x="4103046" y="5479862"/>
                <a:ext cx="38103" cy="2539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6" name="Straight Connector 3005"/>
              <p:cNvCxnSpPr/>
              <p:nvPr/>
            </p:nvCxnSpPr>
            <p:spPr>
              <a:xfrm rot="4399324">
                <a:off x="4137748" y="5474608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7" name="Straight Connector 3006"/>
              <p:cNvCxnSpPr>
                <a:stCxn id="3014" idx="2"/>
              </p:cNvCxnSpPr>
              <p:nvPr/>
            </p:nvCxnSpPr>
            <p:spPr>
              <a:xfrm rot="20599324" flipH="1">
                <a:off x="4341161" y="5391641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8" name="Straight Connector 3007"/>
              <p:cNvCxnSpPr/>
              <p:nvPr/>
            </p:nvCxnSpPr>
            <p:spPr>
              <a:xfrm rot="17217750" flipH="1">
                <a:off x="4269123" y="5439191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9" name="Straight Connector 3008"/>
              <p:cNvCxnSpPr/>
              <p:nvPr/>
            </p:nvCxnSpPr>
            <p:spPr>
              <a:xfrm rot="17217750" flipH="1">
                <a:off x="4243793" y="5463566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0" name="Straight Connector 3009"/>
              <p:cNvCxnSpPr/>
              <p:nvPr/>
            </p:nvCxnSpPr>
            <p:spPr>
              <a:xfrm rot="20599324" flipH="1">
                <a:off x="4693019" y="5382344"/>
                <a:ext cx="2008" cy="6706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1" name="Straight Connector 3010"/>
              <p:cNvCxnSpPr/>
              <p:nvPr/>
            </p:nvCxnSpPr>
            <p:spPr>
              <a:xfrm rot="17217750" flipH="1">
                <a:off x="4620982" y="5429894"/>
                <a:ext cx="73027" cy="4572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2" name="Straight Connector 3011"/>
              <p:cNvCxnSpPr/>
              <p:nvPr/>
            </p:nvCxnSpPr>
            <p:spPr>
              <a:xfrm rot="17217750" flipH="1">
                <a:off x="4595652" y="5454269"/>
                <a:ext cx="50800" cy="4444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3" name="Freeform 3012"/>
              <p:cNvSpPr/>
              <p:nvPr/>
            </p:nvSpPr>
            <p:spPr>
              <a:xfrm rot="20599324">
                <a:off x="4530150" y="538492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4" name="Freeform 3013"/>
              <p:cNvSpPr/>
              <p:nvPr/>
            </p:nvSpPr>
            <p:spPr>
              <a:xfrm rot="20599324">
                <a:off x="4074263" y="539224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5" name="Freeform 3014"/>
              <p:cNvSpPr/>
              <p:nvPr/>
            </p:nvSpPr>
            <p:spPr>
              <a:xfrm rot="20599324">
                <a:off x="4175843" y="5394952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6" name="Freeform 3015"/>
              <p:cNvSpPr/>
              <p:nvPr/>
            </p:nvSpPr>
            <p:spPr>
              <a:xfrm rot="20599324">
                <a:off x="4428570" y="5382211"/>
                <a:ext cx="364506" cy="133350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7" name="Oval 3016"/>
              <p:cNvSpPr/>
              <p:nvPr/>
            </p:nvSpPr>
            <p:spPr>
              <a:xfrm>
                <a:off x="3618514" y="5066824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6" name="Group 2935"/>
            <p:cNvGrpSpPr/>
            <p:nvPr/>
          </p:nvGrpSpPr>
          <p:grpSpPr>
            <a:xfrm rot="5303858">
              <a:off x="5817112" y="2363508"/>
              <a:ext cx="185118" cy="914682"/>
              <a:chOff x="3583450" y="2388708"/>
              <a:chExt cx="667159" cy="3296481"/>
            </a:xfrm>
          </p:grpSpPr>
          <p:sp>
            <p:nvSpPr>
              <p:cNvPr id="2964" name="Oval 2963"/>
              <p:cNvSpPr/>
              <p:nvPr/>
            </p:nvSpPr>
            <p:spPr>
              <a:xfrm>
                <a:off x="3583450" y="2388708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5" name="Oval 2964"/>
              <p:cNvSpPr/>
              <p:nvPr/>
            </p:nvSpPr>
            <p:spPr>
              <a:xfrm>
                <a:off x="3621506" y="5069832"/>
                <a:ext cx="629103" cy="61535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7" name="Group 2936"/>
            <p:cNvGrpSpPr/>
            <p:nvPr/>
          </p:nvGrpSpPr>
          <p:grpSpPr>
            <a:xfrm rot="5303858">
              <a:off x="5609916" y="2598330"/>
              <a:ext cx="596989" cy="611211"/>
              <a:chOff x="3140464" y="2948474"/>
              <a:chExt cx="2151526" cy="2202780"/>
            </a:xfrm>
          </p:grpSpPr>
          <p:grpSp>
            <p:nvGrpSpPr>
              <p:cNvPr id="2938" name="Group 2937"/>
              <p:cNvGrpSpPr/>
              <p:nvPr/>
            </p:nvGrpSpPr>
            <p:grpSpPr>
              <a:xfrm flipH="1" flipV="1">
                <a:off x="3767059" y="2948474"/>
                <a:ext cx="428658" cy="355600"/>
                <a:chOff x="3820709" y="3508623"/>
                <a:chExt cx="428658" cy="355600"/>
              </a:xfrm>
            </p:grpSpPr>
            <p:sp>
              <p:nvSpPr>
                <p:cNvPr id="2960" name="Freeform 2959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1" name="Freeform 2960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62" name="Straight Connector 2961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3" name="Straight Connector 2962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9" name="Oval 2938"/>
              <p:cNvSpPr/>
              <p:nvPr/>
            </p:nvSpPr>
            <p:spPr>
              <a:xfrm>
                <a:off x="3473236" y="3305633"/>
                <a:ext cx="1547573" cy="150138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40" name="Group 2939"/>
              <p:cNvGrpSpPr/>
              <p:nvPr/>
            </p:nvGrpSpPr>
            <p:grpSpPr>
              <a:xfrm flipH="1">
                <a:off x="3768333" y="4795654"/>
                <a:ext cx="428658" cy="355600"/>
                <a:chOff x="3820709" y="3508623"/>
                <a:chExt cx="428658" cy="355600"/>
              </a:xfrm>
            </p:grpSpPr>
            <p:sp>
              <p:nvSpPr>
                <p:cNvPr id="2956" name="Freeform 2955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7" name="Freeform 2956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58" name="Straight Connector 2957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9" name="Straight Connector 2958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1" name="Group 2940"/>
              <p:cNvGrpSpPr/>
              <p:nvPr/>
            </p:nvGrpSpPr>
            <p:grpSpPr>
              <a:xfrm rot="5400000" flipH="1">
                <a:off x="3103935" y="3556757"/>
                <a:ext cx="428658" cy="355600"/>
                <a:chOff x="3820709" y="3508623"/>
                <a:chExt cx="428658" cy="355600"/>
              </a:xfrm>
            </p:grpSpPr>
            <p:sp>
              <p:nvSpPr>
                <p:cNvPr id="2952" name="Freeform 2951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3" name="Freeform 2952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54" name="Straight Connector 2953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5" name="Straight Connector 2954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2" name="Group 2941"/>
              <p:cNvGrpSpPr/>
              <p:nvPr/>
            </p:nvGrpSpPr>
            <p:grpSpPr>
              <a:xfrm rot="16200000">
                <a:off x="4899861" y="3350556"/>
                <a:ext cx="428658" cy="355600"/>
                <a:chOff x="3820709" y="3508623"/>
                <a:chExt cx="428658" cy="355600"/>
              </a:xfrm>
            </p:grpSpPr>
            <p:sp>
              <p:nvSpPr>
                <p:cNvPr id="2948" name="Freeform 2947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9" name="Freeform 2948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50" name="Straight Connector 2949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1" name="Straight Connector 2950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3" name="Group 2942"/>
              <p:cNvGrpSpPr/>
              <p:nvPr/>
            </p:nvGrpSpPr>
            <p:grpSpPr>
              <a:xfrm rot="5400000" flipV="1">
                <a:off x="4769969" y="4508530"/>
                <a:ext cx="428658" cy="355600"/>
                <a:chOff x="3820709" y="3508623"/>
                <a:chExt cx="428658" cy="355600"/>
              </a:xfrm>
            </p:grpSpPr>
            <p:sp>
              <p:nvSpPr>
                <p:cNvPr id="2944" name="Freeform 2943"/>
                <p:cNvSpPr/>
                <p:nvPr/>
              </p:nvSpPr>
              <p:spPr>
                <a:xfrm rot="1108368">
                  <a:off x="3831851" y="3508623"/>
                  <a:ext cx="120650" cy="355600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0650" h="355600">
                      <a:moveTo>
                        <a:pt x="0" y="0"/>
                      </a:moveTo>
                      <a:lnTo>
                        <a:pt x="120650" y="184150"/>
                      </a:lnTo>
                      <a:lnTo>
                        <a:pt x="69850" y="355600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5" name="Freeform 2944"/>
                <p:cNvSpPr/>
                <p:nvPr/>
              </p:nvSpPr>
              <p:spPr>
                <a:xfrm rot="17980256" flipH="1">
                  <a:off x="3993930" y="3453341"/>
                  <a:ext cx="145125" cy="365749"/>
                </a:xfrm>
                <a:custGeom>
                  <a:avLst/>
                  <a:gdLst>
                    <a:gd name="connsiteX0" fmla="*/ 0 w 120650"/>
                    <a:gd name="connsiteY0" fmla="*/ 0 h 355600"/>
                    <a:gd name="connsiteX1" fmla="*/ 120650 w 120650"/>
                    <a:gd name="connsiteY1" fmla="*/ 184150 h 355600"/>
                    <a:gd name="connsiteX2" fmla="*/ 69850 w 120650"/>
                    <a:gd name="connsiteY2" fmla="*/ 355600 h 355600"/>
                    <a:gd name="connsiteX0" fmla="*/ 0 w 120650"/>
                    <a:gd name="connsiteY0" fmla="*/ 0 h 343672"/>
                    <a:gd name="connsiteX1" fmla="*/ 120650 w 120650"/>
                    <a:gd name="connsiteY1" fmla="*/ 184150 h 343672"/>
                    <a:gd name="connsiteX2" fmla="*/ 99299 w 120650"/>
                    <a:gd name="connsiteY2" fmla="*/ 343672 h 343672"/>
                    <a:gd name="connsiteX0" fmla="*/ 0 w 93808"/>
                    <a:gd name="connsiteY0" fmla="*/ 0 h 301642"/>
                    <a:gd name="connsiteX1" fmla="*/ 93808 w 93808"/>
                    <a:gd name="connsiteY1" fmla="*/ 142120 h 301642"/>
                    <a:gd name="connsiteX2" fmla="*/ 72457 w 93808"/>
                    <a:gd name="connsiteY2" fmla="*/ 301642 h 301642"/>
                    <a:gd name="connsiteX0" fmla="*/ 10244 w 104052"/>
                    <a:gd name="connsiteY0" fmla="*/ 13780 h 315422"/>
                    <a:gd name="connsiteX1" fmla="*/ 0 w 104052"/>
                    <a:gd name="connsiteY1" fmla="*/ 0 h 315422"/>
                    <a:gd name="connsiteX2" fmla="*/ 104052 w 104052"/>
                    <a:gd name="connsiteY2" fmla="*/ 155900 h 315422"/>
                    <a:gd name="connsiteX3" fmla="*/ 82701 w 104052"/>
                    <a:gd name="connsiteY3" fmla="*/ 315422 h 315422"/>
                    <a:gd name="connsiteX0" fmla="*/ 10244 w 104052"/>
                    <a:gd name="connsiteY0" fmla="*/ 13780 h 386451"/>
                    <a:gd name="connsiteX1" fmla="*/ 0 w 104052"/>
                    <a:gd name="connsiteY1" fmla="*/ 0 h 386451"/>
                    <a:gd name="connsiteX2" fmla="*/ 104052 w 104052"/>
                    <a:gd name="connsiteY2" fmla="*/ 155900 h 386451"/>
                    <a:gd name="connsiteX3" fmla="*/ 91723 w 104052"/>
                    <a:gd name="connsiteY3" fmla="*/ 386451 h 38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2" h="386451">
                      <a:moveTo>
                        <a:pt x="10244" y="13780"/>
                      </a:moveTo>
                      <a:lnTo>
                        <a:pt x="0" y="0"/>
                      </a:lnTo>
                      <a:lnTo>
                        <a:pt x="104052" y="155900"/>
                      </a:lnTo>
                      <a:lnTo>
                        <a:pt x="91723" y="386451"/>
                      </a:lnTo>
                    </a:path>
                  </a:pathLst>
                </a:cu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46" name="Straight Connector 2945"/>
                <p:cNvCxnSpPr/>
                <p:nvPr/>
              </p:nvCxnSpPr>
              <p:spPr>
                <a:xfrm rot="1108368">
                  <a:off x="4031875" y="3665005"/>
                  <a:ext cx="190500" cy="190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7" name="Straight Connector 2946"/>
                <p:cNvCxnSpPr/>
                <p:nvPr/>
              </p:nvCxnSpPr>
              <p:spPr>
                <a:xfrm rot="6508368">
                  <a:off x="3769909" y="3731435"/>
                  <a:ext cx="146050" cy="444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38" name="Group 3137"/>
          <p:cNvGrpSpPr/>
          <p:nvPr/>
        </p:nvGrpSpPr>
        <p:grpSpPr>
          <a:xfrm rot="155045">
            <a:off x="5494089" y="5940189"/>
            <a:ext cx="626709" cy="42110"/>
            <a:chOff x="2636020" y="5382004"/>
            <a:chExt cx="2258636" cy="151762"/>
          </a:xfrm>
        </p:grpSpPr>
        <p:cxnSp>
          <p:nvCxnSpPr>
            <p:cNvPr id="3139" name="Straight Connector 3138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0" name="Straight Connector 3139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1" name="Straight Connector 3140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2" name="Straight Connector 3141"/>
            <p:cNvCxnSpPr>
              <a:stCxn id="3152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3" name="Straight Connector 3142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4" name="Straight Connector 3143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" name="Straight Connector 3144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" name="Straight Connector 3145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7" name="Straight Connector 3146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8" name="Straight Connector 3147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9" name="Straight Connector 3148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0" name="Straight Connector 3149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51" name="Freeform 3150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2" name="Freeform 3151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 3152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4" name="Freeform 3153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5" name="Straight Connector 3154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6" name="Straight Connector 3155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7" name="Straight Connector 3156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8" name="Straight Connector 3157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9" name="Straight Connector 3158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0" name="Straight Connector 3159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1" name="Straight Connector 3160"/>
            <p:cNvCxnSpPr>
              <a:stCxn id="3171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2" name="Straight Connector 3161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3" name="Straight Connector 3162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4" name="Straight Connector 3163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5" name="Straight Connector 3164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6" name="Straight Connector 3165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7" name="Straight Connector 3166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8" name="Straight Connector 3167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9" name="Straight Connector 3168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0" name="Freeform 3169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1" name="Freeform 3170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2" name="Freeform 3171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3" name="Freeform 3172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4" name="Straight Connector 3173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5" name="Straight Connector 3174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6" name="Straight Connector 3175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7" name="Straight Connector 3176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8" name="Straight Connector 3177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9" name="Straight Connector 3178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0" name="Straight Connector 3179"/>
            <p:cNvCxnSpPr>
              <a:stCxn id="3187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1" name="Straight Connector 3180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2" name="Straight Connector 3181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3" name="Straight Connector 3182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4" name="Straight Connector 3183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5" name="Straight Connector 3184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6" name="Freeform 3185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7" name="Freeform 3186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Freeform 3187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9" name="Freeform 3188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0" name="Group 3189"/>
          <p:cNvGrpSpPr/>
          <p:nvPr/>
        </p:nvGrpSpPr>
        <p:grpSpPr>
          <a:xfrm rot="155045">
            <a:off x="3368120" y="5849754"/>
            <a:ext cx="626709" cy="42110"/>
            <a:chOff x="2636020" y="5382004"/>
            <a:chExt cx="2258636" cy="151762"/>
          </a:xfrm>
        </p:grpSpPr>
        <p:cxnSp>
          <p:nvCxnSpPr>
            <p:cNvPr id="3191" name="Straight Connector 3190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2" name="Straight Connector 3191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3" name="Straight Connector 3192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4" name="Straight Connector 3193"/>
            <p:cNvCxnSpPr>
              <a:stCxn id="3204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5" name="Straight Connector 3194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6" name="Straight Connector 3195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7" name="Straight Connector 3196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8" name="Straight Connector 3197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9" name="Straight Connector 3198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0" name="Straight Connector 3199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1" name="Straight Connector 3200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2" name="Straight Connector 3201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03" name="Freeform 3202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4" name="Freeform 3203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5" name="Freeform 3204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6" name="Freeform 3205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7" name="Straight Connector 3206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8" name="Straight Connector 3207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9" name="Straight Connector 3208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0" name="Straight Connector 3209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1" name="Straight Connector 3210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2" name="Straight Connector 3211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3" name="Straight Connector 3212"/>
            <p:cNvCxnSpPr>
              <a:stCxn id="3223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4" name="Straight Connector 3213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5" name="Straight Connector 3214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6" name="Straight Connector 3215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7" name="Straight Connector 3216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8" name="Straight Connector 3217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9" name="Straight Connector 3218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0" name="Straight Connector 3219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1" name="Straight Connector 3220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22" name="Freeform 3221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3" name="Freeform 3222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4" name="Freeform 3223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5" name="Freeform 3224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6" name="Straight Connector 3225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7" name="Straight Connector 3226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8" name="Straight Connector 3227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9" name="Straight Connector 3228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0" name="Straight Connector 3229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1" name="Straight Connector 3230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2" name="Straight Connector 3231"/>
            <p:cNvCxnSpPr>
              <a:stCxn id="3239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3" name="Straight Connector 3232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4" name="Straight Connector 3233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5" name="Straight Connector 3234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6" name="Straight Connector 3235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7" name="Straight Connector 3236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38" name="Freeform 3237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9" name="Freeform 3238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0" name="Freeform 3239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1" name="Freeform 3240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42" name="Group 3241"/>
          <p:cNvGrpSpPr/>
          <p:nvPr/>
        </p:nvGrpSpPr>
        <p:grpSpPr>
          <a:xfrm rot="155045">
            <a:off x="1055512" y="4788356"/>
            <a:ext cx="626709" cy="42110"/>
            <a:chOff x="2636020" y="5382004"/>
            <a:chExt cx="2258636" cy="151762"/>
          </a:xfrm>
        </p:grpSpPr>
        <p:cxnSp>
          <p:nvCxnSpPr>
            <p:cNvPr id="3243" name="Straight Connector 3242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4" name="Straight Connector 3243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5" name="Straight Connector 3244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6" name="Straight Connector 3245"/>
            <p:cNvCxnSpPr>
              <a:stCxn id="3256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7" name="Straight Connector 3246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8" name="Straight Connector 3247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9" name="Straight Connector 3248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0" name="Straight Connector 3249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1" name="Straight Connector 3250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2" name="Straight Connector 3251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3" name="Straight Connector 3252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4" name="Straight Connector 3253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55" name="Freeform 3254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6" name="Freeform 3255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7" name="Freeform 3256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8" name="Freeform 3257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59" name="Straight Connector 3258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0" name="Straight Connector 3259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1" name="Straight Connector 3260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2" name="Straight Connector 3261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3" name="Straight Connector 3262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4" name="Straight Connector 3263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5" name="Straight Connector 3264"/>
            <p:cNvCxnSpPr>
              <a:stCxn id="3275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6" name="Straight Connector 3265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7" name="Straight Connector 3266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8" name="Straight Connector 3267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9" name="Straight Connector 3268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0" name="Straight Connector 3269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1" name="Straight Connector 3270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2" name="Straight Connector 3271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3" name="Straight Connector 3272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4" name="Freeform 3273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5" name="Freeform 3274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6" name="Freeform 3275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7" name="Freeform 3276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78" name="Straight Connector 3277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9" name="Straight Connector 3278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0" name="Straight Connector 3279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1" name="Straight Connector 3280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2" name="Straight Connector 3281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3" name="Straight Connector 3282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4" name="Straight Connector 3283"/>
            <p:cNvCxnSpPr>
              <a:stCxn id="3291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5" name="Straight Connector 3284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6" name="Straight Connector 3285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7" name="Straight Connector 3286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8" name="Straight Connector 3287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9" name="Straight Connector 3288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0" name="Freeform 3289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1" name="Freeform 3290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2" name="Freeform 3291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3" name="Freeform 3292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94" name="Group 3293"/>
          <p:cNvGrpSpPr/>
          <p:nvPr/>
        </p:nvGrpSpPr>
        <p:grpSpPr>
          <a:xfrm rot="19959798">
            <a:off x="2445087" y="2441996"/>
            <a:ext cx="626709" cy="42110"/>
            <a:chOff x="2636020" y="5382004"/>
            <a:chExt cx="2258636" cy="151762"/>
          </a:xfrm>
        </p:grpSpPr>
        <p:cxnSp>
          <p:nvCxnSpPr>
            <p:cNvPr id="3295" name="Straight Connector 3294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6" name="Straight Connector 3295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7" name="Straight Connector 3296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8" name="Straight Connector 3297"/>
            <p:cNvCxnSpPr>
              <a:stCxn id="3308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9" name="Straight Connector 3298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0" name="Straight Connector 3299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1" name="Straight Connector 3300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2" name="Straight Connector 3301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3" name="Straight Connector 3302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4" name="Straight Connector 3303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5" name="Straight Connector 3304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6" name="Straight Connector 3305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07" name="Freeform 3306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8" name="Freeform 3307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9" name="Freeform 3308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0" name="Freeform 3309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1" name="Straight Connector 3310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2" name="Straight Connector 3311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3" name="Straight Connector 3312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4" name="Straight Connector 3313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5" name="Straight Connector 3314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6" name="Straight Connector 3315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7" name="Straight Connector 3316"/>
            <p:cNvCxnSpPr>
              <a:stCxn id="3327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8" name="Straight Connector 3317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9" name="Straight Connector 3318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0" name="Straight Connector 3319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1" name="Straight Connector 3320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2" name="Straight Connector 3321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3" name="Straight Connector 3322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4" name="Straight Connector 3323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5" name="Straight Connector 3324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26" name="Freeform 3325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7" name="Freeform 3326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8" name="Freeform 3327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9" name="Freeform 3328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0" name="Straight Connector 3329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1" name="Straight Connector 3330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2" name="Straight Connector 3331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3" name="Straight Connector 3332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4" name="Straight Connector 3333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5" name="Straight Connector 3334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6" name="Straight Connector 3335"/>
            <p:cNvCxnSpPr>
              <a:stCxn id="3343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7" name="Straight Connector 3336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8" name="Straight Connector 3337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9" name="Straight Connector 3338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0" name="Straight Connector 3339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1" name="Straight Connector 3340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42" name="Freeform 3341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3" name="Freeform 3342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4" name="Freeform 3343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5" name="Freeform 3344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46" name="Group 3345"/>
          <p:cNvGrpSpPr/>
          <p:nvPr/>
        </p:nvGrpSpPr>
        <p:grpSpPr>
          <a:xfrm rot="19959798">
            <a:off x="7807951" y="3752252"/>
            <a:ext cx="626709" cy="42110"/>
            <a:chOff x="2636020" y="5382004"/>
            <a:chExt cx="2258636" cy="151762"/>
          </a:xfrm>
        </p:grpSpPr>
        <p:cxnSp>
          <p:nvCxnSpPr>
            <p:cNvPr id="3347" name="Straight Connector 3346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8" name="Straight Connector 3347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9" name="Straight Connector 3348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0" name="Straight Connector 3349"/>
            <p:cNvCxnSpPr>
              <a:stCxn id="3360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1" name="Straight Connector 3350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2" name="Straight Connector 3351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3" name="Straight Connector 3352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4" name="Straight Connector 3353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5" name="Straight Connector 3354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6" name="Straight Connector 3355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7" name="Straight Connector 3356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8" name="Straight Connector 3357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59" name="Freeform 3358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0" name="Freeform 3359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1" name="Freeform 3360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2" name="Freeform 3361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63" name="Straight Connector 3362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4" name="Straight Connector 3363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5" name="Straight Connector 3364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6" name="Straight Connector 3365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7" name="Straight Connector 3366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8" name="Straight Connector 3367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9" name="Straight Connector 3368"/>
            <p:cNvCxnSpPr>
              <a:stCxn id="3379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0" name="Straight Connector 3369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1" name="Straight Connector 3370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2" name="Straight Connector 3371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3" name="Straight Connector 3372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4" name="Straight Connector 3373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5" name="Straight Connector 3374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6" name="Straight Connector 3375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7" name="Straight Connector 3376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78" name="Freeform 3377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9" name="Freeform 3378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0" name="Freeform 3379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1" name="Freeform 3380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82" name="Straight Connector 3381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3" name="Straight Connector 3382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4" name="Straight Connector 3383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5" name="Straight Connector 3384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6" name="Straight Connector 3385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7" name="Straight Connector 3386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8" name="Straight Connector 3387"/>
            <p:cNvCxnSpPr>
              <a:stCxn id="3395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9" name="Straight Connector 3388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0" name="Straight Connector 3389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1" name="Straight Connector 3390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2" name="Straight Connector 3391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3" name="Straight Connector 3392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94" name="Freeform 3393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5" name="Freeform 3394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6" name="Freeform 3395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7" name="Freeform 3396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2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66"/>
          <p:cNvSpPr>
            <a:spLocks noGrp="1"/>
          </p:cNvSpPr>
          <p:nvPr>
            <p:ph type="title"/>
          </p:nvPr>
        </p:nvSpPr>
        <p:spPr>
          <a:xfrm>
            <a:off x="457200" y="-265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19481" y="1005791"/>
            <a:ext cx="6905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Ch</a:t>
            </a:r>
            <a:r>
              <a:rPr lang="en-US" dirty="0"/>
              <a:t>romatin </a:t>
            </a:r>
            <a:r>
              <a:rPr lang="en-US" b="1" dirty="0" err="1" smtClean="0"/>
              <a:t>I</a:t>
            </a:r>
            <a:r>
              <a:rPr lang="en-US" dirty="0" err="1" smtClean="0"/>
              <a:t>mmuno</a:t>
            </a:r>
            <a:r>
              <a:rPr lang="en-US" b="1" dirty="0" err="1" smtClean="0"/>
              <a:t>P</a:t>
            </a:r>
            <a:r>
              <a:rPr lang="en-US" dirty="0" err="1" smtClean="0"/>
              <a:t>recipitation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b="1" dirty="0"/>
              <a:t>Seq</a:t>
            </a:r>
            <a:r>
              <a:rPr lang="en-US" dirty="0"/>
              <a:t>uencing</a:t>
            </a:r>
          </a:p>
        </p:txBody>
      </p:sp>
      <p:grpSp>
        <p:nvGrpSpPr>
          <p:cNvPr id="210" name="Group 209"/>
          <p:cNvGrpSpPr/>
          <p:nvPr/>
        </p:nvGrpSpPr>
        <p:grpSpPr>
          <a:xfrm rot="9315428">
            <a:off x="2435347" y="4616131"/>
            <a:ext cx="633393" cy="40594"/>
            <a:chOff x="2944061" y="2686974"/>
            <a:chExt cx="2282725" cy="146298"/>
          </a:xfrm>
        </p:grpSpPr>
        <p:cxnSp>
          <p:nvCxnSpPr>
            <p:cNvPr id="353" name="Straight Connector 352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Freeform 361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Freeform 371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3" name="Straight Connector 372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>
              <a:stCxn id="442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Freeform 433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Freeform 441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Freeform 442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Freeform 444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Connector 445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>
              <a:stCxn id="462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Freeform 460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Freeform 461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Freeform 462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Freeform 465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7" name="Straight Connector 466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475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5" name="Freeform 474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Freeform 475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/>
          <p:cNvGrpSpPr/>
          <p:nvPr/>
        </p:nvGrpSpPr>
        <p:grpSpPr>
          <a:xfrm rot="11691825">
            <a:off x="2206045" y="3898366"/>
            <a:ext cx="626709" cy="42110"/>
            <a:chOff x="2636020" y="5382004"/>
            <a:chExt cx="2258636" cy="151762"/>
          </a:xfrm>
        </p:grpSpPr>
        <p:cxnSp>
          <p:nvCxnSpPr>
            <p:cNvPr id="250" name="Straight Connector 249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>
              <a:stCxn id="306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Freeform 304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305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306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 314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6" name="Straight Connector 315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333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Freeform 331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Freeform 332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Freeform 333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Freeform 334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6" name="Straight Connector 335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349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Freeform 347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Freeform 348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Freeform 349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Freeform 350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rot="1425673">
            <a:off x="3702164" y="4542329"/>
            <a:ext cx="633393" cy="40594"/>
            <a:chOff x="2944061" y="2686974"/>
            <a:chExt cx="2282725" cy="146298"/>
          </a:xfrm>
        </p:grpSpPr>
        <p:cxnSp>
          <p:nvCxnSpPr>
            <p:cNvPr id="299" name="Straight Connector 298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Freeform 313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 316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>
              <a:stCxn id="294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Freeform 292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Freeform 293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Freeform 295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75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Freeform 273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Freeform 275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Freeform 276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235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52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Freeform 251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 252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 rot="1425673">
            <a:off x="3322608" y="5190886"/>
            <a:ext cx="626709" cy="42110"/>
            <a:chOff x="2636020" y="5382004"/>
            <a:chExt cx="2258636" cy="151762"/>
          </a:xfrm>
        </p:grpSpPr>
        <p:cxnSp>
          <p:nvCxnSpPr>
            <p:cNvPr id="633" name="Straight Connector 632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649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8" name="Freeform 647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Freeform 648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Freeform 649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Freeform 650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2" name="Straight Connector 611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>
              <a:stCxn id="628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7" name="Freeform 626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Freeform 627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Freeform 628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Freeform 629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3" name="Straight Connector 592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>
              <a:stCxn id="609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8" name="Freeform 607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Freeform 608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Freeform 609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Freeform 610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8" name="Group 477"/>
          <p:cNvGrpSpPr/>
          <p:nvPr/>
        </p:nvGrpSpPr>
        <p:grpSpPr>
          <a:xfrm rot="4182497">
            <a:off x="3775363" y="5223988"/>
            <a:ext cx="633393" cy="40594"/>
            <a:chOff x="2944061" y="2686974"/>
            <a:chExt cx="2282725" cy="146298"/>
          </a:xfrm>
        </p:grpSpPr>
        <p:cxnSp>
          <p:nvCxnSpPr>
            <p:cNvPr id="479" name="Straight Connector 478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8" name="Freeform 487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Freeform 488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0" name="Straight Connector 489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513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Freeform 511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Freeform 512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Freeform 513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Freeform 514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6" name="Straight Connector 515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32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1" name="Freeform 530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Freeform 531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Freeform 532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Freeform 533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>
              <a:stCxn id="543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3" name="Freeform 542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Freeform 543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7" name="Straight Connector 546"/>
          <p:cNvCxnSpPr/>
          <p:nvPr/>
        </p:nvCxnSpPr>
        <p:spPr>
          <a:xfrm rot="21065103" flipH="1">
            <a:off x="3102917" y="3731130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 rot="4865103">
            <a:off x="3105827" y="373803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 rot="4865103">
            <a:off x="3118001" y="374614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rot="21065103" flipH="1">
            <a:off x="3175205" y="3732030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 rot="17683529" flipH="1">
            <a:off x="3153928" y="3743761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 rot="17683529" flipH="1">
            <a:off x="3146102" y="3749098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 rot="21065103" flipH="1">
            <a:off x="3198586" y="3738417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 rot="4865103">
            <a:off x="3209381" y="3742266"/>
            <a:ext cx="8809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 rot="4865103">
            <a:off x="3218451" y="3752248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8" name="Freeform 557"/>
          <p:cNvSpPr/>
          <p:nvPr/>
        </p:nvSpPr>
        <p:spPr>
          <a:xfrm rot="21065103">
            <a:off x="3128628" y="373334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Freeform 558"/>
          <p:cNvSpPr/>
          <p:nvPr/>
        </p:nvSpPr>
        <p:spPr>
          <a:xfrm rot="21065103">
            <a:off x="3100802" y="3728791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0" name="Straight Connector 559"/>
          <p:cNvCxnSpPr/>
          <p:nvPr/>
        </p:nvCxnSpPr>
        <p:spPr>
          <a:xfrm rot="21065103" flipH="1">
            <a:off x="3299146" y="3756293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/>
          <p:cNvCxnSpPr/>
          <p:nvPr/>
        </p:nvCxnSpPr>
        <p:spPr>
          <a:xfrm rot="4865103">
            <a:off x="3302055" y="376319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/>
          <p:nvPr/>
        </p:nvCxnSpPr>
        <p:spPr>
          <a:xfrm rot="4865103">
            <a:off x="3314229" y="377130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/>
          <p:cNvCxnSpPr/>
          <p:nvPr/>
        </p:nvCxnSpPr>
        <p:spPr>
          <a:xfrm rot="10265103" flipV="1">
            <a:off x="3200867" y="3751191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/>
          <p:cNvCxnSpPr/>
          <p:nvPr/>
        </p:nvCxnSpPr>
        <p:spPr>
          <a:xfrm rot="4865103">
            <a:off x="3206313" y="3762621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/>
          <p:nvPr/>
        </p:nvCxnSpPr>
        <p:spPr>
          <a:xfrm rot="4865103">
            <a:off x="3215677" y="376269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/>
          <p:cNvCxnSpPr>
            <a:stCxn id="582" idx="2"/>
          </p:cNvCxnSpPr>
          <p:nvPr/>
        </p:nvCxnSpPr>
        <p:spPr>
          <a:xfrm rot="21065103" flipH="1">
            <a:off x="3274349" y="3746561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/>
          <p:cNvCxnSpPr/>
          <p:nvPr/>
        </p:nvCxnSpPr>
        <p:spPr>
          <a:xfrm rot="17683529" flipH="1">
            <a:off x="3253071" y="375829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/>
          <p:nvPr/>
        </p:nvCxnSpPr>
        <p:spPr>
          <a:xfrm rot="17683529" flipH="1">
            <a:off x="3245246" y="3763630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/>
          <p:cNvCxnSpPr/>
          <p:nvPr/>
        </p:nvCxnSpPr>
        <p:spPr>
          <a:xfrm rot="21065103" flipH="1">
            <a:off x="3371434" y="3757193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/>
          <p:cNvCxnSpPr/>
          <p:nvPr/>
        </p:nvCxnSpPr>
        <p:spPr>
          <a:xfrm rot="17683529" flipH="1">
            <a:off x="3350156" y="376892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/>
          <p:cNvCxnSpPr/>
          <p:nvPr/>
        </p:nvCxnSpPr>
        <p:spPr>
          <a:xfrm rot="17683529" flipH="1">
            <a:off x="3342330" y="377426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/>
          <p:nvPr/>
        </p:nvCxnSpPr>
        <p:spPr>
          <a:xfrm rot="21065103" flipH="1">
            <a:off x="3394814" y="3763580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/>
          <p:nvPr/>
        </p:nvCxnSpPr>
        <p:spPr>
          <a:xfrm rot="4865103">
            <a:off x="3405609" y="3767429"/>
            <a:ext cx="8809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/>
          <p:cNvCxnSpPr/>
          <p:nvPr/>
        </p:nvCxnSpPr>
        <p:spPr>
          <a:xfrm rot="4865103">
            <a:off x="3414679" y="3777410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1" name="Freeform 580"/>
          <p:cNvSpPr/>
          <p:nvPr/>
        </p:nvSpPr>
        <p:spPr>
          <a:xfrm rot="21065103">
            <a:off x="3324856" y="375850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Freeform 581"/>
          <p:cNvSpPr/>
          <p:nvPr/>
        </p:nvSpPr>
        <p:spPr>
          <a:xfrm rot="21065103">
            <a:off x="3199245" y="3743432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reeform 582"/>
          <p:cNvSpPr/>
          <p:nvPr/>
        </p:nvSpPr>
        <p:spPr>
          <a:xfrm rot="21065103">
            <a:off x="3227071" y="374798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 583"/>
          <p:cNvSpPr/>
          <p:nvPr/>
        </p:nvSpPr>
        <p:spPr>
          <a:xfrm rot="21065103">
            <a:off x="3297031" y="375395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5" name="Straight Connector 584"/>
          <p:cNvCxnSpPr/>
          <p:nvPr/>
        </p:nvCxnSpPr>
        <p:spPr>
          <a:xfrm rot="21065103" flipH="1">
            <a:off x="3498538" y="3783533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/>
          <p:cNvCxnSpPr/>
          <p:nvPr/>
        </p:nvCxnSpPr>
        <p:spPr>
          <a:xfrm rot="4865103">
            <a:off x="3501447" y="3790435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 rot="4865103">
            <a:off x="3513621" y="379854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 rot="10265103" flipV="1">
            <a:off x="3400259" y="3778431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rot="4865103">
            <a:off x="3405705" y="3789861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rot="4865103">
            <a:off x="3415069" y="378993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655" idx="2"/>
          </p:cNvCxnSpPr>
          <p:nvPr/>
        </p:nvCxnSpPr>
        <p:spPr>
          <a:xfrm rot="21065103" flipH="1">
            <a:off x="3473741" y="3773802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/>
          <p:nvPr/>
        </p:nvCxnSpPr>
        <p:spPr>
          <a:xfrm rot="17683529" flipH="1">
            <a:off x="3452463" y="378553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/>
          <p:cNvCxnSpPr/>
          <p:nvPr/>
        </p:nvCxnSpPr>
        <p:spPr>
          <a:xfrm rot="17683529" flipH="1">
            <a:off x="3444638" y="3790870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Connector 631"/>
          <p:cNvCxnSpPr/>
          <p:nvPr/>
        </p:nvCxnSpPr>
        <p:spPr>
          <a:xfrm rot="21065103" flipH="1">
            <a:off x="3570826" y="3784433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/>
          <p:cNvCxnSpPr/>
          <p:nvPr/>
        </p:nvCxnSpPr>
        <p:spPr>
          <a:xfrm rot="17683529" flipH="1">
            <a:off x="3549548" y="379616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/>
          <p:cNvCxnSpPr/>
          <p:nvPr/>
        </p:nvCxnSpPr>
        <p:spPr>
          <a:xfrm rot="17683529" flipH="1">
            <a:off x="3541722" y="380150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/>
          <p:cNvCxnSpPr/>
          <p:nvPr/>
        </p:nvCxnSpPr>
        <p:spPr>
          <a:xfrm rot="21065103" flipH="1">
            <a:off x="3594206" y="3790820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2" name="Straight Connector 651"/>
          <p:cNvCxnSpPr/>
          <p:nvPr/>
        </p:nvCxnSpPr>
        <p:spPr>
          <a:xfrm rot="4865103">
            <a:off x="3605001" y="3794669"/>
            <a:ext cx="8809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/>
          <p:cNvCxnSpPr/>
          <p:nvPr/>
        </p:nvCxnSpPr>
        <p:spPr>
          <a:xfrm rot="4865103">
            <a:off x="3614071" y="3804651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4" name="Freeform 653"/>
          <p:cNvSpPr/>
          <p:nvPr/>
        </p:nvSpPr>
        <p:spPr>
          <a:xfrm rot="21065103">
            <a:off x="3524248" y="378574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Freeform 654"/>
          <p:cNvSpPr/>
          <p:nvPr/>
        </p:nvSpPr>
        <p:spPr>
          <a:xfrm rot="21065103">
            <a:off x="3398637" y="3770672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Freeform 655"/>
          <p:cNvSpPr/>
          <p:nvPr/>
        </p:nvSpPr>
        <p:spPr>
          <a:xfrm rot="21065103">
            <a:off x="3426463" y="377522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reeform 656"/>
          <p:cNvSpPr/>
          <p:nvPr/>
        </p:nvSpPr>
        <p:spPr>
          <a:xfrm rot="21065103">
            <a:off x="3496423" y="378119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8" name="Straight Connector 657"/>
          <p:cNvCxnSpPr/>
          <p:nvPr/>
        </p:nvCxnSpPr>
        <p:spPr>
          <a:xfrm rot="21065103" flipH="1">
            <a:off x="3700303" y="3808616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/>
          <p:cNvCxnSpPr/>
          <p:nvPr/>
        </p:nvCxnSpPr>
        <p:spPr>
          <a:xfrm rot="4865103">
            <a:off x="3703213" y="3815518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/>
          <p:cNvCxnSpPr/>
          <p:nvPr/>
        </p:nvCxnSpPr>
        <p:spPr>
          <a:xfrm rot="10265103" flipV="1">
            <a:off x="3602025" y="3803515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/>
          <p:cNvCxnSpPr/>
          <p:nvPr/>
        </p:nvCxnSpPr>
        <p:spPr>
          <a:xfrm rot="4865103">
            <a:off x="3607470" y="3814945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/>
          <p:cNvCxnSpPr/>
          <p:nvPr/>
        </p:nvCxnSpPr>
        <p:spPr>
          <a:xfrm rot="4865103">
            <a:off x="3616835" y="3815015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/>
          <p:cNvCxnSpPr>
            <a:stCxn id="666" idx="2"/>
          </p:cNvCxnSpPr>
          <p:nvPr/>
        </p:nvCxnSpPr>
        <p:spPr>
          <a:xfrm rot="21065103" flipH="1">
            <a:off x="3675507" y="3798885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Connector 663"/>
          <p:cNvCxnSpPr/>
          <p:nvPr/>
        </p:nvCxnSpPr>
        <p:spPr>
          <a:xfrm rot="17683529" flipH="1">
            <a:off x="3654229" y="3810616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Connector 664"/>
          <p:cNvCxnSpPr/>
          <p:nvPr/>
        </p:nvCxnSpPr>
        <p:spPr>
          <a:xfrm rot="17683529" flipH="1">
            <a:off x="3646403" y="381595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6" name="Freeform 665"/>
          <p:cNvSpPr/>
          <p:nvPr/>
        </p:nvSpPr>
        <p:spPr>
          <a:xfrm rot="21065103">
            <a:off x="3600403" y="379575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Freeform 666"/>
          <p:cNvSpPr/>
          <p:nvPr/>
        </p:nvSpPr>
        <p:spPr>
          <a:xfrm rot="21065103">
            <a:off x="3628229" y="380030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0" name="Group 669"/>
          <p:cNvGrpSpPr/>
          <p:nvPr/>
        </p:nvGrpSpPr>
        <p:grpSpPr>
          <a:xfrm rot="8464716">
            <a:off x="3586021" y="3338785"/>
            <a:ext cx="633393" cy="40594"/>
            <a:chOff x="2944061" y="2686974"/>
            <a:chExt cx="2282725" cy="146298"/>
          </a:xfrm>
        </p:grpSpPr>
        <p:cxnSp>
          <p:nvCxnSpPr>
            <p:cNvPr id="758" name="Straight Connector 757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Straight Connector 758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Straight Connector 759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Straight Connector 760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Straight Connector 761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Straight Connector 762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Straight Connector 763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Straight Connector 764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Straight Connector 765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7" name="Freeform 766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Freeform 767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9" name="Straight Connector 768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Straight Connector 770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Straight Connector 771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Straight Connector 772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Straight Connector 773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774"/>
            <p:cNvCxnSpPr>
              <a:stCxn id="785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Straight Connector 775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Straight Connector 776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Straight Connector 777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Straight Connector 778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Straight Connector 779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Straight Connector 780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Connector 781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Straight Connector 782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4" name="Freeform 783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Freeform 784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Freeform 785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Freeform 786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8" name="Straight Connector 787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Straight Connector 789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Straight Connector 790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Straight Connector 791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Straight Connector 792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Connector 793"/>
            <p:cNvCxnSpPr>
              <a:stCxn id="804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Connector 794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Straight Connector 795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Straight Connector 796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Connector 797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Straight Connector 798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Connector 799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Straight Connector 800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Straight Connector 801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3" name="Freeform 802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Freeform 803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Freeform 804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Freeform 805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7" name="Straight Connector 806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Straight Connector 808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Straight Connector 809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Straight Connector 811"/>
            <p:cNvCxnSpPr>
              <a:stCxn id="815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Straight Connector 813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5" name="Freeform 814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Freeform 815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1" name="Group 670"/>
          <p:cNvGrpSpPr/>
          <p:nvPr/>
        </p:nvGrpSpPr>
        <p:grpSpPr>
          <a:xfrm rot="1647812">
            <a:off x="2838618" y="3270179"/>
            <a:ext cx="626709" cy="42110"/>
            <a:chOff x="2636020" y="5382004"/>
            <a:chExt cx="2258636" cy="151762"/>
          </a:xfrm>
        </p:grpSpPr>
        <p:cxnSp>
          <p:nvCxnSpPr>
            <p:cNvPr id="706" name="Straight Connector 705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719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8" name="Freeform 717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Freeform 718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Freeform 719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Freeform 720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2" name="Straight Connector 721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Connector 724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Straight Connector 725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Connector 726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>
              <a:stCxn id="738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Connector 728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Straight Connector 729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Connector 730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Connector 731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Connector 732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Connector 733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Straight Connector 734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Connector 735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7" name="Freeform 736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Freeform 737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Freeform 738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Freeform 739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1" name="Straight Connector 740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Connector 741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Straight Connector 742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Connector 744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Connector 745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Connector 746"/>
            <p:cNvCxnSpPr>
              <a:stCxn id="754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Connector 747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Connector 749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Straight Connector 750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Straight Connector 751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3" name="Freeform 752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Freeform 753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Freeform 754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Freeform 755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3" name="Group 962"/>
          <p:cNvGrpSpPr/>
          <p:nvPr/>
        </p:nvGrpSpPr>
        <p:grpSpPr>
          <a:xfrm rot="9315428">
            <a:off x="4797748" y="4114697"/>
            <a:ext cx="633393" cy="40594"/>
            <a:chOff x="2944061" y="2686974"/>
            <a:chExt cx="2282725" cy="146298"/>
          </a:xfrm>
        </p:grpSpPr>
        <p:cxnSp>
          <p:nvCxnSpPr>
            <p:cNvPr id="1047" name="Straight Connector 1046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6" name="Freeform 1055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Freeform 1056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8" name="Straight Connector 1057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/>
            <p:cNvCxnSpPr>
              <a:stCxn id="1074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3" name="Freeform 1072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Freeform 1073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Freeform 1074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Freeform 1075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7" name="Straight Connector 1076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/>
            <p:cNvCxnSpPr>
              <a:stCxn id="1093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2" name="Freeform 1091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Freeform 1092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Freeform 1093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Freeform 1094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6" name="Straight Connector 1095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/>
            <p:cNvCxnSpPr>
              <a:stCxn id="1104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4" name="Freeform 1103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Freeform 1104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4" name="Group 963"/>
          <p:cNvGrpSpPr/>
          <p:nvPr/>
        </p:nvGrpSpPr>
        <p:grpSpPr>
          <a:xfrm rot="9315428">
            <a:off x="4568446" y="3396932"/>
            <a:ext cx="626709" cy="42110"/>
            <a:chOff x="2636020" y="5382004"/>
            <a:chExt cx="2258636" cy="151762"/>
          </a:xfrm>
        </p:grpSpPr>
        <p:cxnSp>
          <p:nvCxnSpPr>
            <p:cNvPr id="995" name="Straight Connector 994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Connector 995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Straight Connector 996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Straight Connector 997"/>
            <p:cNvCxnSpPr>
              <a:stCxn id="1008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Connector 998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Connector 999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Straight Connector 1000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Connector 1001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Connector 1002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Connector 1003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Connector 1004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Connector 1005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7" name="Freeform 1006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Freeform 1007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Freeform 1008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Freeform 1009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1" name="Straight Connector 1010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Straight Connector 1011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Straight Connector 1012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Straight Connector 1013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Straight Connector 1014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Straight Connector 1015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Straight Connector 1016"/>
            <p:cNvCxnSpPr>
              <a:stCxn id="1027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Straight Connector 1017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Straight Connector 1018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Straight Connector 1019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Straight Connector 1020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Straight Connector 1021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Straight Connector 1022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6" name="Freeform 1025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Freeform 1026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Freeform 1027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Freeform 1028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/>
            <p:cNvCxnSpPr>
              <a:stCxn id="1043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Freeform 1041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Freeform 1042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Freeform 1043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Freeform 1044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8" name="Group 817"/>
          <p:cNvGrpSpPr/>
          <p:nvPr/>
        </p:nvGrpSpPr>
        <p:grpSpPr>
          <a:xfrm rot="1425673">
            <a:off x="6064565" y="4040895"/>
            <a:ext cx="633393" cy="40594"/>
            <a:chOff x="2944061" y="2686974"/>
            <a:chExt cx="2282725" cy="146298"/>
          </a:xfrm>
        </p:grpSpPr>
        <p:cxnSp>
          <p:nvCxnSpPr>
            <p:cNvPr id="819" name="Straight Connector 818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Straight Connector 819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Straight Connector 820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Straight Connector 821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Straight Connector 823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Straight Connector 825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8" name="Freeform 827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Freeform 828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0" name="Straight Connector 829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Straight Connector 830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Straight Connector 831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Straight Connector 832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Connector 833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Straight Connector 834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Straight Connector 835"/>
            <p:cNvCxnSpPr>
              <a:stCxn id="846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Straight Connector 836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Straight Connector 837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Straight Connector 838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Straight Connector 839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Connector 840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Connector 841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Straight Connector 842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Connector 843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5" name="Freeform 844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Freeform 845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Freeform 846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Freeform 847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9" name="Straight Connector 848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Straight Connector 849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Straight Connector 850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Straight Connector 851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Straight Connector 852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Straight Connector 853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Straight Connector 854"/>
            <p:cNvCxnSpPr>
              <a:stCxn id="865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Straight Connector 855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Straight Connector 856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Straight Connector 857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Straight Connector 858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Straight Connector 859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Straight Connector 861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Straight Connector 862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4" name="Freeform 863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Freeform 864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Freeform 865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Freeform 866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8" name="Straight Connector 867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Straight Connector 868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Straight Connector 869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Straight Connector 870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Straight Connector 871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Straight Connector 872"/>
            <p:cNvCxnSpPr>
              <a:stCxn id="876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Straight Connector 873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Straight Connector 874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6" name="Freeform 875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Freeform 876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9" name="Group 878"/>
          <p:cNvGrpSpPr/>
          <p:nvPr/>
        </p:nvGrpSpPr>
        <p:grpSpPr>
          <a:xfrm rot="1425673">
            <a:off x="5685009" y="4689452"/>
            <a:ext cx="626709" cy="42110"/>
            <a:chOff x="2636020" y="5382004"/>
            <a:chExt cx="2258636" cy="151762"/>
          </a:xfrm>
        </p:grpSpPr>
        <p:cxnSp>
          <p:nvCxnSpPr>
            <p:cNvPr id="880" name="Straight Connector 879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Straight Connector 880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Straight Connector 881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Straight Connector 882"/>
            <p:cNvCxnSpPr>
              <a:stCxn id="893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Straight Connector 883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Straight Connector 884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Straight Connector 885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Straight Connector 886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Straight Connector 887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Straight Connector 888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Connector 889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Straight Connector 890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2" name="Freeform 891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Freeform 892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Freeform 893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Freeform 894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6" name="Straight Connector 895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Straight Connector 896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Straight Connector 897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Straight Connector 898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Straight Connector 899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Straight Connector 900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Straight Connector 901"/>
            <p:cNvCxnSpPr>
              <a:stCxn id="912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Straight Connector 902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Straight Connector 903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Connector 904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Straight Connector 905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Straight Connector 906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Straight Connector 907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Straight Connector 908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Connector 909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1" name="Freeform 910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Freeform 911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Freeform 912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Freeform 913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5" name="Straight Connector 914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Straight Connector 915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Connector 916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Straight Connector 917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Straight Connector 918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Connector 919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Straight Connector 920"/>
            <p:cNvCxnSpPr>
              <a:stCxn id="928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Straight Connector 921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Connector 922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Connector 923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Connector 924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Connector 925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7" name="Freeform 926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Freeform 927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Freeform 928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Freeform 929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7" name="Group 1106"/>
          <p:cNvGrpSpPr/>
          <p:nvPr/>
        </p:nvGrpSpPr>
        <p:grpSpPr>
          <a:xfrm rot="4769693">
            <a:off x="6137764" y="4722554"/>
            <a:ext cx="633393" cy="40594"/>
            <a:chOff x="2944061" y="2686974"/>
            <a:chExt cx="2282725" cy="146298"/>
          </a:xfrm>
        </p:grpSpPr>
        <p:cxnSp>
          <p:nvCxnSpPr>
            <p:cNvPr id="1108" name="Straight Connector 1107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Connector 1108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Connector 1109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Connector 1110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Connector 1111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Connector 1112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Connector 1113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Connector 1114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Connector 1115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7" name="Freeform 1116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Freeform 1117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9" name="Straight Connector 1118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Connector 1119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Connector 1120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Straight Connector 1121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Connector 1122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Connector 1123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Straight Connector 1124"/>
            <p:cNvCxnSpPr>
              <a:stCxn id="1135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Straight Connector 1126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Straight Connector 1127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Connector 1128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Straight Connector 1129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Straight Connector 1130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Connector 1131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4" name="Freeform 1133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Freeform 1134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Freeform 1135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Freeform 1136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8" name="Straight Connector 1137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/>
            <p:cNvCxnSpPr>
              <a:stCxn id="1154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3" name="Freeform 1152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Freeform 1153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Freeform 1154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6" name="Freeform 1155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7" name="Straight Connector 1156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Straight Connector 1160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Connector 1161"/>
            <p:cNvCxnSpPr>
              <a:stCxn id="1165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Straight Connector 1162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5" name="Freeform 1164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Freeform 1165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8" name="Group 1167"/>
          <p:cNvGrpSpPr/>
          <p:nvPr/>
        </p:nvGrpSpPr>
        <p:grpSpPr>
          <a:xfrm rot="465779">
            <a:off x="5460734" y="3261733"/>
            <a:ext cx="633393" cy="40594"/>
            <a:chOff x="2944061" y="2686974"/>
            <a:chExt cx="2282725" cy="146298"/>
          </a:xfrm>
        </p:grpSpPr>
        <p:cxnSp>
          <p:nvCxnSpPr>
            <p:cNvPr id="1169" name="Straight Connector 1168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Straight Connector 1169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Connector 1170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Straight Connector 1172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Straight Connector 1173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Straight Connector 1174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Straight Connector 1175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Straight Connector 1176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8" name="Freeform 1177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Freeform 1178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0" name="Straight Connector 1179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Straight Connector 1180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Straight Connector 1181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Straight Connector 1182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Straight Connector 1183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Straight Connector 1184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Straight Connector 1185"/>
            <p:cNvCxnSpPr>
              <a:stCxn id="1196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Straight Connector 1186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Straight Connector 1187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Straight Connector 1188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Straight Connector 1189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Straight Connector 1190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Straight Connector 1192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Straight Connector 1193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5" name="Freeform 1194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6" name="Freeform 1195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7" name="Freeform 1196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8" name="Freeform 1197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9" name="Straight Connector 1198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Straight Connector 1199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Straight Connector 1200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Straight Connector 1201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Straight Connector 1202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Straight Connector 1203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Straight Connector 1204"/>
            <p:cNvCxnSpPr>
              <a:stCxn id="1215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Straight Connector 1205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Straight Connector 1206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Straight Connector 1207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Straight Connector 1208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Straight Connector 1209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Straight Connector 1210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Straight Connector 1211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Straight Connector 1212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4" name="Freeform 1213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Freeform 1214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Freeform 1215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Freeform 1216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8" name="Straight Connector 1217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Connector 1218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Straight Connector 1219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Straight Connector 1220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Connector 1221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Straight Connector 1222"/>
            <p:cNvCxnSpPr>
              <a:stCxn id="1226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Straight Connector 1223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Connector 1224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6" name="Freeform 1225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Freeform 1226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0" name="Group 1229"/>
          <p:cNvGrpSpPr/>
          <p:nvPr/>
        </p:nvGrpSpPr>
        <p:grpSpPr>
          <a:xfrm rot="8274820">
            <a:off x="5948422" y="2837351"/>
            <a:ext cx="633393" cy="40594"/>
            <a:chOff x="2944061" y="2686974"/>
            <a:chExt cx="2282725" cy="146298"/>
          </a:xfrm>
        </p:grpSpPr>
        <p:cxnSp>
          <p:nvCxnSpPr>
            <p:cNvPr id="1314" name="Straight Connector 1313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7" name="Straight Connector 1316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Straight Connector 1317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9" name="Straight Connector 1318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0" name="Straight Connector 1319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1" name="Straight Connector 1320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2" name="Straight Connector 1321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3" name="Freeform 1322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Freeform 1323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5" name="Straight Connector 1324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6" name="Straight Connector 1325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7" name="Straight Connector 1326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Straight Connector 1327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Connector 1328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Connector 1329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Connector 1330"/>
            <p:cNvCxnSpPr>
              <a:stCxn id="1341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Connector 1331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Connector 1332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Connector 1333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Connector 1334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Connector 1335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Connector 1336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Connector 1337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Connector 1338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0" name="Freeform 1339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Freeform 1340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Freeform 1341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Freeform 1342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4" name="Straight Connector 1343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Connector 1344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Straight Connector 1345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Connector 1347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Straight Connector 1348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Straight Connector 1349"/>
            <p:cNvCxnSpPr>
              <a:stCxn id="1360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Straight Connector 1350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Straight Connector 1353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Connector 1354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Straight Connector 1355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Straight Connector 1356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Connector 1357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9" name="Freeform 1358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Freeform 1359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Freeform 1360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Freeform 1361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3" name="Straight Connector 1362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Connector 1365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Connector 1367"/>
            <p:cNvCxnSpPr>
              <a:stCxn id="1371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Connector 1368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1" name="Freeform 1370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2" name="Freeform 1371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1" name="Group 1230"/>
          <p:cNvGrpSpPr/>
          <p:nvPr/>
        </p:nvGrpSpPr>
        <p:grpSpPr>
          <a:xfrm rot="12017929">
            <a:off x="5201019" y="2768745"/>
            <a:ext cx="626709" cy="42110"/>
            <a:chOff x="2636020" y="5382004"/>
            <a:chExt cx="2258636" cy="151762"/>
          </a:xfrm>
        </p:grpSpPr>
        <p:cxnSp>
          <p:nvCxnSpPr>
            <p:cNvPr id="1262" name="Straight Connector 1261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3" name="Straight Connector 1262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4" name="Straight Connector 1263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5" name="Straight Connector 1264"/>
            <p:cNvCxnSpPr>
              <a:stCxn id="1275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Straight Connector 1265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7" name="Straight Connector 1266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8" name="Straight Connector 1267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Straight Connector 1268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0" name="Straight Connector 1269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Straight Connector 1270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Straight Connector 1271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3" name="Straight Connector 1272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4" name="Freeform 1273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Freeform 1274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Freeform 1275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7" name="Freeform 1276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8" name="Straight Connector 1277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9" name="Straight Connector 1278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Straight Connector 1279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1" name="Straight Connector 1280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2" name="Straight Connector 1281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Straight Connector 1282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4" name="Straight Connector 1283"/>
            <p:cNvCxnSpPr>
              <a:stCxn id="1294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" name="Straight Connector 1284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Straight Connector 1285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" name="Straight Connector 1286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8" name="Straight Connector 1287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Straight Connector 1288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Straight Connector 1289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1" name="Straight Connector 1290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2" name="Straight Connector 1291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3" name="Freeform 1292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4" name="Freeform 1293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Freeform 1294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Freeform 1295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7" name="Straight Connector 1296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Straight Connector 1297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Straight Connector 1298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Connector 1299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1" name="Straight Connector 1300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2" name="Straight Connector 1301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Straight Connector 1302"/>
            <p:cNvCxnSpPr>
              <a:stCxn id="1310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Straight Connector 1303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Straight Connector 1304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Straight Connector 1305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" name="Straight Connector 1306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Straight Connector 1307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9" name="Freeform 1308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0" name="Freeform 1309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Freeform 1310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Freeform 1311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76" name="Straight Connector 1375"/>
          <p:cNvCxnSpPr/>
          <p:nvPr/>
        </p:nvCxnSpPr>
        <p:spPr>
          <a:xfrm rot="21473895" flipH="1">
            <a:off x="7123163" y="3439102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7" name="Straight Connector 1376"/>
          <p:cNvCxnSpPr/>
          <p:nvPr/>
        </p:nvCxnSpPr>
        <p:spPr>
          <a:xfrm rot="5273895">
            <a:off x="7125012" y="344701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8" name="Straight Connector 1377"/>
          <p:cNvCxnSpPr/>
          <p:nvPr/>
        </p:nvCxnSpPr>
        <p:spPr>
          <a:xfrm rot="5273895">
            <a:off x="7136181" y="3456147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9" name="Straight Connector 1378"/>
          <p:cNvCxnSpPr>
            <a:stCxn id="1389" idx="2"/>
          </p:cNvCxnSpPr>
          <p:nvPr/>
        </p:nvCxnSpPr>
        <p:spPr>
          <a:xfrm rot="21473895" flipH="1">
            <a:off x="7099194" y="3426018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0" name="Straight Connector 1379"/>
          <p:cNvCxnSpPr/>
          <p:nvPr/>
        </p:nvCxnSpPr>
        <p:spPr>
          <a:xfrm rot="18092321" flipH="1">
            <a:off x="7076956" y="343633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1" name="Straight Connector 1380"/>
          <p:cNvCxnSpPr/>
          <p:nvPr/>
        </p:nvCxnSpPr>
        <p:spPr>
          <a:xfrm rot="18092321" flipH="1">
            <a:off x="7068595" y="344033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2" name="Straight Connector 1381"/>
          <p:cNvCxnSpPr/>
          <p:nvPr/>
        </p:nvCxnSpPr>
        <p:spPr>
          <a:xfrm rot="21473895" flipH="1">
            <a:off x="7194332" y="3448092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3" name="Straight Connector 1382"/>
          <p:cNvCxnSpPr/>
          <p:nvPr/>
        </p:nvCxnSpPr>
        <p:spPr>
          <a:xfrm rot="18092321" flipH="1">
            <a:off x="7172094" y="3458406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4" name="Straight Connector 1383"/>
          <p:cNvCxnSpPr/>
          <p:nvPr/>
        </p:nvCxnSpPr>
        <p:spPr>
          <a:xfrm rot="18092321" flipH="1">
            <a:off x="7163733" y="3462412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5" name="Straight Connector 1384"/>
          <p:cNvCxnSpPr/>
          <p:nvPr/>
        </p:nvCxnSpPr>
        <p:spPr>
          <a:xfrm rot="21473895" flipH="1">
            <a:off x="7217291" y="3457687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6" name="Straight Connector 1385"/>
          <p:cNvCxnSpPr/>
          <p:nvPr/>
        </p:nvCxnSpPr>
        <p:spPr>
          <a:xfrm rot="5273895">
            <a:off x="7227739" y="3462842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7" name="Straight Connector 1386"/>
          <p:cNvCxnSpPr/>
          <p:nvPr/>
        </p:nvCxnSpPr>
        <p:spPr>
          <a:xfrm rot="5273895">
            <a:off x="7235480" y="3473772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8" name="Freeform 1387"/>
          <p:cNvSpPr/>
          <p:nvPr/>
        </p:nvSpPr>
        <p:spPr>
          <a:xfrm rot="21473895">
            <a:off x="7146481" y="3449772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9" name="Freeform 1388"/>
          <p:cNvSpPr/>
          <p:nvPr/>
        </p:nvSpPr>
        <p:spPr>
          <a:xfrm rot="21473895">
            <a:off x="7023545" y="3419902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0" name="Freeform 1389"/>
          <p:cNvSpPr/>
          <p:nvPr/>
        </p:nvSpPr>
        <p:spPr>
          <a:xfrm rot="21473895">
            <a:off x="7050635" y="342772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1" name="Freeform 1390"/>
          <p:cNvSpPr/>
          <p:nvPr/>
        </p:nvSpPr>
        <p:spPr>
          <a:xfrm rot="21473895">
            <a:off x="7119392" y="344195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2" name="Straight Connector 1391"/>
          <p:cNvCxnSpPr/>
          <p:nvPr/>
        </p:nvCxnSpPr>
        <p:spPr>
          <a:xfrm rot="21473895" flipH="1">
            <a:off x="7315020" y="3487366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/>
          <p:cNvCxnSpPr/>
          <p:nvPr/>
        </p:nvCxnSpPr>
        <p:spPr>
          <a:xfrm rot="5273895">
            <a:off x="7316870" y="3495275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/>
          <p:cNvCxnSpPr/>
          <p:nvPr/>
        </p:nvCxnSpPr>
        <p:spPr>
          <a:xfrm rot="5273895">
            <a:off x="7328038" y="350441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/>
          <p:cNvCxnSpPr/>
          <p:nvPr/>
        </p:nvCxnSpPr>
        <p:spPr>
          <a:xfrm rot="10673895" flipV="1">
            <a:off x="7218251" y="3470643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6" name="Straight Connector 1395"/>
          <p:cNvCxnSpPr/>
          <p:nvPr/>
        </p:nvCxnSpPr>
        <p:spPr>
          <a:xfrm rot="5273895">
            <a:off x="7222240" y="3482792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7" name="Straight Connector 1396"/>
          <p:cNvCxnSpPr/>
          <p:nvPr/>
        </p:nvCxnSpPr>
        <p:spPr>
          <a:xfrm rot="5273895">
            <a:off x="7231204" y="348416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/>
          <p:cNvCxnSpPr>
            <a:stCxn id="1408" idx="2"/>
          </p:cNvCxnSpPr>
          <p:nvPr/>
        </p:nvCxnSpPr>
        <p:spPr>
          <a:xfrm rot="21473895" flipH="1">
            <a:off x="7291051" y="3474282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/>
          <p:cNvCxnSpPr/>
          <p:nvPr/>
        </p:nvCxnSpPr>
        <p:spPr>
          <a:xfrm rot="18092321" flipH="1">
            <a:off x="7268813" y="3484596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0" name="Straight Connector 1399"/>
          <p:cNvCxnSpPr/>
          <p:nvPr/>
        </p:nvCxnSpPr>
        <p:spPr>
          <a:xfrm rot="18092321" flipH="1">
            <a:off x="7260453" y="348860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1" name="Straight Connector 1400"/>
          <p:cNvCxnSpPr/>
          <p:nvPr/>
        </p:nvCxnSpPr>
        <p:spPr>
          <a:xfrm rot="21473895" flipH="1">
            <a:off x="7386189" y="3496356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/>
          <p:cNvCxnSpPr/>
          <p:nvPr/>
        </p:nvCxnSpPr>
        <p:spPr>
          <a:xfrm rot="18092321" flipH="1">
            <a:off x="7363951" y="350667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3" name="Straight Connector 1402"/>
          <p:cNvCxnSpPr/>
          <p:nvPr/>
        </p:nvCxnSpPr>
        <p:spPr>
          <a:xfrm rot="18092321" flipH="1">
            <a:off x="7355591" y="351067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4" name="Straight Connector 1403"/>
          <p:cNvCxnSpPr/>
          <p:nvPr/>
        </p:nvCxnSpPr>
        <p:spPr>
          <a:xfrm rot="21473895" flipH="1">
            <a:off x="7409148" y="3505951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5" name="Straight Connector 1404"/>
          <p:cNvCxnSpPr/>
          <p:nvPr/>
        </p:nvCxnSpPr>
        <p:spPr>
          <a:xfrm rot="5273895">
            <a:off x="7419596" y="3511106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6" name="Straight Connector 1405"/>
          <p:cNvCxnSpPr/>
          <p:nvPr/>
        </p:nvCxnSpPr>
        <p:spPr>
          <a:xfrm rot="5273895">
            <a:off x="7427338" y="3522036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7" name="Freeform 1406"/>
          <p:cNvSpPr/>
          <p:nvPr/>
        </p:nvSpPr>
        <p:spPr>
          <a:xfrm rot="21473895">
            <a:off x="7338338" y="349803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8" name="Freeform 1407"/>
          <p:cNvSpPr/>
          <p:nvPr/>
        </p:nvSpPr>
        <p:spPr>
          <a:xfrm rot="21473895">
            <a:off x="7215403" y="346816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9" name="Freeform 1408"/>
          <p:cNvSpPr/>
          <p:nvPr/>
        </p:nvSpPr>
        <p:spPr>
          <a:xfrm rot="21473895">
            <a:off x="7242492" y="347598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0" name="Freeform 1409"/>
          <p:cNvSpPr/>
          <p:nvPr/>
        </p:nvSpPr>
        <p:spPr>
          <a:xfrm rot="21473895">
            <a:off x="7311249" y="349021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1" name="Straight Connector 1410"/>
          <p:cNvCxnSpPr/>
          <p:nvPr/>
        </p:nvCxnSpPr>
        <p:spPr>
          <a:xfrm rot="21473895" flipH="1">
            <a:off x="7509773" y="3538068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2" name="Straight Connector 1411"/>
          <p:cNvCxnSpPr/>
          <p:nvPr/>
        </p:nvCxnSpPr>
        <p:spPr>
          <a:xfrm rot="5273895">
            <a:off x="7511622" y="3545977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3" name="Straight Connector 1412"/>
          <p:cNvCxnSpPr/>
          <p:nvPr/>
        </p:nvCxnSpPr>
        <p:spPr>
          <a:xfrm rot="5273895">
            <a:off x="7522790" y="355511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4" name="Straight Connector 1413"/>
          <p:cNvCxnSpPr/>
          <p:nvPr/>
        </p:nvCxnSpPr>
        <p:spPr>
          <a:xfrm rot="10673895" flipV="1">
            <a:off x="7413003" y="3521345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5" name="Straight Connector 1414"/>
          <p:cNvCxnSpPr/>
          <p:nvPr/>
        </p:nvCxnSpPr>
        <p:spPr>
          <a:xfrm rot="5273895">
            <a:off x="7416993" y="3533494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6" name="Straight Connector 1415"/>
          <p:cNvCxnSpPr/>
          <p:nvPr/>
        </p:nvCxnSpPr>
        <p:spPr>
          <a:xfrm rot="5273895">
            <a:off x="7425956" y="3534865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7" name="Straight Connector 1416"/>
          <p:cNvCxnSpPr>
            <a:stCxn id="1424" idx="2"/>
          </p:cNvCxnSpPr>
          <p:nvPr/>
        </p:nvCxnSpPr>
        <p:spPr>
          <a:xfrm rot="21473895" flipH="1">
            <a:off x="7485803" y="3524984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8" name="Straight Connector 1417"/>
          <p:cNvCxnSpPr/>
          <p:nvPr/>
        </p:nvCxnSpPr>
        <p:spPr>
          <a:xfrm rot="18092321" flipH="1">
            <a:off x="7463565" y="3535298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9" name="Straight Connector 1418"/>
          <p:cNvCxnSpPr/>
          <p:nvPr/>
        </p:nvCxnSpPr>
        <p:spPr>
          <a:xfrm rot="18092321" flipH="1">
            <a:off x="7455205" y="3539305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0" name="Straight Connector 1419"/>
          <p:cNvCxnSpPr/>
          <p:nvPr/>
        </p:nvCxnSpPr>
        <p:spPr>
          <a:xfrm rot="21473895" flipH="1">
            <a:off x="7580941" y="3547058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1" name="Straight Connector 1420"/>
          <p:cNvCxnSpPr/>
          <p:nvPr/>
        </p:nvCxnSpPr>
        <p:spPr>
          <a:xfrm rot="18092321" flipH="1">
            <a:off x="7558703" y="355737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2" name="Straight Connector 1421"/>
          <p:cNvCxnSpPr/>
          <p:nvPr/>
        </p:nvCxnSpPr>
        <p:spPr>
          <a:xfrm rot="18092321" flipH="1">
            <a:off x="7550343" y="356137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3" name="Freeform 1422"/>
          <p:cNvSpPr/>
          <p:nvPr/>
        </p:nvSpPr>
        <p:spPr>
          <a:xfrm rot="21473895">
            <a:off x="7533091" y="354873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Freeform 1423"/>
          <p:cNvSpPr/>
          <p:nvPr/>
        </p:nvSpPr>
        <p:spPr>
          <a:xfrm rot="21473895">
            <a:off x="7410155" y="3518869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5" name="Freeform 1424"/>
          <p:cNvSpPr/>
          <p:nvPr/>
        </p:nvSpPr>
        <p:spPr>
          <a:xfrm rot="21473895">
            <a:off x="7437244" y="352669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6" name="Freeform 1425"/>
          <p:cNvSpPr/>
          <p:nvPr/>
        </p:nvSpPr>
        <p:spPr>
          <a:xfrm rot="21473895">
            <a:off x="7506002" y="3540917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81072" y="2300635"/>
            <a:ext cx="566387" cy="281503"/>
            <a:chOff x="3781072" y="2300635"/>
            <a:chExt cx="566387" cy="281503"/>
          </a:xfrm>
        </p:grpSpPr>
        <p:cxnSp>
          <p:nvCxnSpPr>
            <p:cNvPr id="1429" name="Straight Connector 1428"/>
            <p:cNvCxnSpPr/>
            <p:nvPr/>
          </p:nvCxnSpPr>
          <p:spPr>
            <a:xfrm rot="18959122" flipH="1">
              <a:off x="3870808" y="2527445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0" name="Straight Connector 1429"/>
            <p:cNvCxnSpPr/>
            <p:nvPr/>
          </p:nvCxnSpPr>
          <p:spPr>
            <a:xfrm rot="2759122">
              <a:off x="3876914" y="2527653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Straight Connector 1430"/>
            <p:cNvCxnSpPr/>
            <p:nvPr/>
          </p:nvCxnSpPr>
          <p:spPr>
            <a:xfrm rot="2759122">
              <a:off x="3891999" y="2529097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2" name="Straight Connector 1431"/>
            <p:cNvCxnSpPr>
              <a:stCxn id="1442" idx="2"/>
            </p:cNvCxnSpPr>
            <p:nvPr/>
          </p:nvCxnSpPr>
          <p:spPr>
            <a:xfrm rot="18959122" flipH="1">
              <a:off x="3848175" y="253510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" name="Straight Connector 1432"/>
            <p:cNvCxnSpPr/>
            <p:nvPr/>
          </p:nvCxnSpPr>
          <p:spPr>
            <a:xfrm rot="15577548" flipH="1">
              <a:off x="3834019" y="2551808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Straight Connector 1433"/>
            <p:cNvCxnSpPr/>
            <p:nvPr/>
          </p:nvCxnSpPr>
          <p:spPr>
            <a:xfrm rot="15577548" flipH="1">
              <a:off x="3831144" y="256248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" name="Straight Connector 1434"/>
            <p:cNvCxnSpPr/>
            <p:nvPr/>
          </p:nvCxnSpPr>
          <p:spPr>
            <a:xfrm rot="18959122" flipH="1">
              <a:off x="3933719" y="2487977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Straight Connector 1435"/>
            <p:cNvCxnSpPr/>
            <p:nvPr/>
          </p:nvCxnSpPr>
          <p:spPr>
            <a:xfrm rot="15577548" flipH="1">
              <a:off x="3919562" y="250468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Straight Connector 1436"/>
            <p:cNvCxnSpPr/>
            <p:nvPr/>
          </p:nvCxnSpPr>
          <p:spPr>
            <a:xfrm rot="15577548" flipH="1">
              <a:off x="3916687" y="2515354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8" name="Straight Connector 1437"/>
            <p:cNvCxnSpPr/>
            <p:nvPr/>
          </p:nvCxnSpPr>
          <p:spPr>
            <a:xfrm rot="18959122" flipH="1">
              <a:off x="3953269" y="2478398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" name="Straight Connector 1438"/>
            <p:cNvCxnSpPr/>
            <p:nvPr/>
          </p:nvCxnSpPr>
          <p:spPr>
            <a:xfrm rot="2759122">
              <a:off x="3963340" y="2475427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Straight Connector 1439"/>
            <p:cNvCxnSpPr/>
            <p:nvPr/>
          </p:nvCxnSpPr>
          <p:spPr>
            <a:xfrm rot="2759122">
              <a:off x="3976985" y="2478503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1" name="Freeform 1440"/>
            <p:cNvSpPr/>
            <p:nvPr/>
          </p:nvSpPr>
          <p:spPr>
            <a:xfrm rot="18959122">
              <a:off x="3892509" y="248524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Freeform 1441"/>
            <p:cNvSpPr/>
            <p:nvPr/>
          </p:nvSpPr>
          <p:spPr>
            <a:xfrm rot="18959122">
              <a:off x="3781072" y="2545137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Freeform 1442"/>
            <p:cNvSpPr/>
            <p:nvPr/>
          </p:nvSpPr>
          <p:spPr>
            <a:xfrm rot="18959122">
              <a:off x="3806456" y="2532862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Freeform 1443"/>
            <p:cNvSpPr/>
            <p:nvPr/>
          </p:nvSpPr>
          <p:spPr>
            <a:xfrm rot="18959122">
              <a:off x="3867126" y="2497519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5" name="Straight Connector 1444"/>
            <p:cNvCxnSpPr/>
            <p:nvPr/>
          </p:nvCxnSpPr>
          <p:spPr>
            <a:xfrm rot="18959122" flipH="1">
              <a:off x="4045821" y="2435201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6" name="Straight Connector 1445"/>
            <p:cNvCxnSpPr/>
            <p:nvPr/>
          </p:nvCxnSpPr>
          <p:spPr>
            <a:xfrm rot="2759122">
              <a:off x="4051927" y="2435408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7" name="Straight Connector 1446"/>
            <p:cNvCxnSpPr/>
            <p:nvPr/>
          </p:nvCxnSpPr>
          <p:spPr>
            <a:xfrm rot="2759122">
              <a:off x="4067012" y="2436852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8" name="Straight Connector 1447"/>
            <p:cNvCxnSpPr/>
            <p:nvPr/>
          </p:nvCxnSpPr>
          <p:spPr>
            <a:xfrm rot="8159122" flipV="1">
              <a:off x="3961485" y="2487910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9" name="Straight Connector 1448"/>
            <p:cNvCxnSpPr/>
            <p:nvPr/>
          </p:nvCxnSpPr>
          <p:spPr>
            <a:xfrm rot="2759122">
              <a:off x="3972524" y="2493290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0" name="Straight Connector 1449"/>
            <p:cNvCxnSpPr/>
            <p:nvPr/>
          </p:nvCxnSpPr>
          <p:spPr>
            <a:xfrm rot="2759122">
              <a:off x="3981426" y="2486469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1" name="Straight Connector 1450"/>
            <p:cNvCxnSpPr>
              <a:stCxn id="1461" idx="2"/>
            </p:cNvCxnSpPr>
            <p:nvPr/>
          </p:nvCxnSpPr>
          <p:spPr>
            <a:xfrm rot="18959122" flipH="1">
              <a:off x="4023189" y="2442858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2" name="Straight Connector 1451"/>
            <p:cNvCxnSpPr/>
            <p:nvPr/>
          </p:nvCxnSpPr>
          <p:spPr>
            <a:xfrm rot="15577548" flipH="1">
              <a:off x="4009032" y="245956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3" name="Straight Connector 1452"/>
            <p:cNvCxnSpPr/>
            <p:nvPr/>
          </p:nvCxnSpPr>
          <p:spPr>
            <a:xfrm rot="15577548" flipH="1">
              <a:off x="4006157" y="247023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4" name="Straight Connector 1453"/>
            <p:cNvCxnSpPr/>
            <p:nvPr/>
          </p:nvCxnSpPr>
          <p:spPr>
            <a:xfrm rot="18959122" flipH="1">
              <a:off x="4108732" y="239573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5" name="Straight Connector 1454"/>
            <p:cNvCxnSpPr/>
            <p:nvPr/>
          </p:nvCxnSpPr>
          <p:spPr>
            <a:xfrm rot="15577548" flipH="1">
              <a:off x="4094575" y="2412438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6" name="Straight Connector 1455"/>
            <p:cNvCxnSpPr/>
            <p:nvPr/>
          </p:nvCxnSpPr>
          <p:spPr>
            <a:xfrm rot="15577548" flipH="1">
              <a:off x="4091700" y="242311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" name="Straight Connector 1456"/>
            <p:cNvCxnSpPr/>
            <p:nvPr/>
          </p:nvCxnSpPr>
          <p:spPr>
            <a:xfrm rot="18959122" flipH="1">
              <a:off x="4128282" y="2386153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Straight Connector 1457"/>
            <p:cNvCxnSpPr/>
            <p:nvPr/>
          </p:nvCxnSpPr>
          <p:spPr>
            <a:xfrm rot="2759122">
              <a:off x="4138353" y="2383183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" name="Straight Connector 1458"/>
            <p:cNvCxnSpPr/>
            <p:nvPr/>
          </p:nvCxnSpPr>
          <p:spPr>
            <a:xfrm rot="2759122">
              <a:off x="4151998" y="2386259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0" name="Freeform 1459"/>
            <p:cNvSpPr/>
            <p:nvPr/>
          </p:nvSpPr>
          <p:spPr>
            <a:xfrm rot="18959122">
              <a:off x="4067522" y="2392999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Freeform 1460"/>
            <p:cNvSpPr/>
            <p:nvPr/>
          </p:nvSpPr>
          <p:spPr>
            <a:xfrm rot="18959122">
              <a:off x="3956086" y="2452892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2" name="Freeform 1461"/>
            <p:cNvSpPr/>
            <p:nvPr/>
          </p:nvSpPr>
          <p:spPr>
            <a:xfrm rot="18959122">
              <a:off x="3981469" y="2440617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Freeform 1462"/>
            <p:cNvSpPr/>
            <p:nvPr/>
          </p:nvSpPr>
          <p:spPr>
            <a:xfrm rot="18959122">
              <a:off x="4042139" y="2405274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4" name="Straight Connector 1463"/>
            <p:cNvCxnSpPr/>
            <p:nvPr/>
          </p:nvCxnSpPr>
          <p:spPr>
            <a:xfrm rot="18959122" flipH="1">
              <a:off x="4224617" y="2342837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5" name="Straight Connector 1464"/>
            <p:cNvCxnSpPr/>
            <p:nvPr/>
          </p:nvCxnSpPr>
          <p:spPr>
            <a:xfrm rot="2759122">
              <a:off x="4230723" y="234304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6" name="Straight Connector 1465"/>
            <p:cNvCxnSpPr/>
            <p:nvPr/>
          </p:nvCxnSpPr>
          <p:spPr>
            <a:xfrm rot="2759122">
              <a:off x="4245808" y="2344488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Straight Connector 1466"/>
            <p:cNvCxnSpPr/>
            <p:nvPr/>
          </p:nvCxnSpPr>
          <p:spPr>
            <a:xfrm rot="8159122" flipV="1">
              <a:off x="4140281" y="2395546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8" name="Straight Connector 1467"/>
            <p:cNvCxnSpPr/>
            <p:nvPr/>
          </p:nvCxnSpPr>
          <p:spPr>
            <a:xfrm rot="2759122">
              <a:off x="4151320" y="2400926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Straight Connector 1468"/>
            <p:cNvCxnSpPr/>
            <p:nvPr/>
          </p:nvCxnSpPr>
          <p:spPr>
            <a:xfrm rot="2759122">
              <a:off x="4160222" y="239410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Straight Connector 1469"/>
            <p:cNvCxnSpPr>
              <a:stCxn id="1477" idx="2"/>
            </p:cNvCxnSpPr>
            <p:nvPr/>
          </p:nvCxnSpPr>
          <p:spPr>
            <a:xfrm rot="18959122" flipH="1">
              <a:off x="4201985" y="2350494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1" name="Straight Connector 1470"/>
            <p:cNvCxnSpPr/>
            <p:nvPr/>
          </p:nvCxnSpPr>
          <p:spPr>
            <a:xfrm rot="15577548" flipH="1">
              <a:off x="4187828" y="2367200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2" name="Straight Connector 1471"/>
            <p:cNvCxnSpPr/>
            <p:nvPr/>
          </p:nvCxnSpPr>
          <p:spPr>
            <a:xfrm rot="15577548" flipH="1">
              <a:off x="4184953" y="2377871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Straight Connector 1472"/>
            <p:cNvCxnSpPr/>
            <p:nvPr/>
          </p:nvCxnSpPr>
          <p:spPr>
            <a:xfrm rot="18959122" flipH="1">
              <a:off x="4287528" y="2303369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4" name="Straight Connector 1473"/>
            <p:cNvCxnSpPr/>
            <p:nvPr/>
          </p:nvCxnSpPr>
          <p:spPr>
            <a:xfrm rot="15577548" flipH="1">
              <a:off x="4273371" y="232007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5" name="Straight Connector 1474"/>
            <p:cNvCxnSpPr/>
            <p:nvPr/>
          </p:nvCxnSpPr>
          <p:spPr>
            <a:xfrm rot="15577548" flipH="1">
              <a:off x="4270497" y="2330746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6" name="Freeform 1475"/>
            <p:cNvSpPr/>
            <p:nvPr/>
          </p:nvSpPr>
          <p:spPr>
            <a:xfrm rot="18959122">
              <a:off x="4246319" y="230063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7" name="Freeform 1476"/>
            <p:cNvSpPr/>
            <p:nvPr/>
          </p:nvSpPr>
          <p:spPr>
            <a:xfrm rot="18959122">
              <a:off x="4134882" y="236052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8" name="Freeform 1477"/>
            <p:cNvSpPr/>
            <p:nvPr/>
          </p:nvSpPr>
          <p:spPr>
            <a:xfrm rot="18959122">
              <a:off x="4160265" y="234825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9" name="Freeform 1478"/>
            <p:cNvSpPr/>
            <p:nvPr/>
          </p:nvSpPr>
          <p:spPr>
            <a:xfrm rot="18959122">
              <a:off x="4220935" y="2312910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1788" y="5272779"/>
            <a:ext cx="566387" cy="281503"/>
            <a:chOff x="4661788" y="5272779"/>
            <a:chExt cx="566387" cy="281503"/>
          </a:xfrm>
        </p:grpSpPr>
        <p:sp>
          <p:nvSpPr>
            <p:cNvPr id="1530" name="Freeform 1529"/>
            <p:cNvSpPr/>
            <p:nvPr/>
          </p:nvSpPr>
          <p:spPr>
            <a:xfrm rot="18959122">
              <a:off x="5040981" y="5320397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661788" y="5272779"/>
              <a:ext cx="566387" cy="281503"/>
              <a:chOff x="4661788" y="5272779"/>
              <a:chExt cx="566387" cy="281503"/>
            </a:xfrm>
          </p:grpSpPr>
          <p:cxnSp>
            <p:nvCxnSpPr>
              <p:cNvPr id="1481" name="Straight Connector 1480"/>
              <p:cNvCxnSpPr/>
              <p:nvPr/>
            </p:nvCxnSpPr>
            <p:spPr>
              <a:xfrm rot="18959122" flipH="1">
                <a:off x="4751524" y="5499589"/>
                <a:ext cx="8112" cy="969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481"/>
              <p:cNvCxnSpPr/>
              <p:nvPr/>
            </p:nvCxnSpPr>
            <p:spPr>
              <a:xfrm rot="2759122">
                <a:off x="4757630" y="5499797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482"/>
              <p:cNvCxnSpPr/>
              <p:nvPr/>
            </p:nvCxnSpPr>
            <p:spPr>
              <a:xfrm rot="2759122">
                <a:off x="4772715" y="5501241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Straight Connector 1483"/>
              <p:cNvCxnSpPr>
                <a:stCxn id="1494" idx="2"/>
              </p:cNvCxnSpPr>
              <p:nvPr/>
            </p:nvCxnSpPr>
            <p:spPr>
              <a:xfrm rot="18959122" flipH="1">
                <a:off x="4728891" y="5507247"/>
                <a:ext cx="557" cy="186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5" name="Straight Connector 1484"/>
              <p:cNvCxnSpPr/>
              <p:nvPr/>
            </p:nvCxnSpPr>
            <p:spPr>
              <a:xfrm rot="15577548" flipH="1">
                <a:off x="4714735" y="5523952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6" name="Straight Connector 1485"/>
              <p:cNvCxnSpPr/>
              <p:nvPr/>
            </p:nvCxnSpPr>
            <p:spPr>
              <a:xfrm rot="15577548" flipH="1">
                <a:off x="4711860" y="5534624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7" name="Straight Connector 1486"/>
              <p:cNvCxnSpPr/>
              <p:nvPr/>
            </p:nvCxnSpPr>
            <p:spPr>
              <a:xfrm rot="18959122" flipH="1">
                <a:off x="4814435" y="5460121"/>
                <a:ext cx="557" cy="186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8" name="Straight Connector 1487"/>
              <p:cNvCxnSpPr/>
              <p:nvPr/>
            </p:nvCxnSpPr>
            <p:spPr>
              <a:xfrm rot="15577548" flipH="1">
                <a:off x="4800278" y="5476826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Straight Connector 1488"/>
              <p:cNvCxnSpPr/>
              <p:nvPr/>
            </p:nvCxnSpPr>
            <p:spPr>
              <a:xfrm rot="15577548" flipH="1">
                <a:off x="4797403" y="5487498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Straight Connector 1489"/>
              <p:cNvCxnSpPr/>
              <p:nvPr/>
            </p:nvCxnSpPr>
            <p:spPr>
              <a:xfrm rot="18959122" flipH="1">
                <a:off x="4833985" y="5450542"/>
                <a:ext cx="8112" cy="969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1" name="Straight Connector 1490"/>
              <p:cNvCxnSpPr/>
              <p:nvPr/>
            </p:nvCxnSpPr>
            <p:spPr>
              <a:xfrm rot="2759122">
                <a:off x="4844056" y="5447571"/>
                <a:ext cx="8810" cy="652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2" name="Straight Connector 1491"/>
              <p:cNvCxnSpPr/>
              <p:nvPr/>
            </p:nvCxnSpPr>
            <p:spPr>
              <a:xfrm rot="2759122">
                <a:off x="4857701" y="5450647"/>
                <a:ext cx="7929" cy="792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3" name="Freeform 1492"/>
              <p:cNvSpPr/>
              <p:nvPr/>
            </p:nvSpPr>
            <p:spPr>
              <a:xfrm rot="18959122">
                <a:off x="4773225" y="5457387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4" name="Freeform 1493"/>
              <p:cNvSpPr/>
              <p:nvPr/>
            </p:nvSpPr>
            <p:spPr>
              <a:xfrm rot="18959122">
                <a:off x="4661788" y="5517281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5" name="Freeform 1494"/>
              <p:cNvSpPr/>
              <p:nvPr/>
            </p:nvSpPr>
            <p:spPr>
              <a:xfrm rot="18959122">
                <a:off x="4687172" y="5505006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6" name="Freeform 1495"/>
              <p:cNvSpPr/>
              <p:nvPr/>
            </p:nvSpPr>
            <p:spPr>
              <a:xfrm rot="18959122">
                <a:off x="4747842" y="5469663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7" name="Straight Connector 1496"/>
              <p:cNvCxnSpPr/>
              <p:nvPr/>
            </p:nvCxnSpPr>
            <p:spPr>
              <a:xfrm rot="18959122" flipH="1">
                <a:off x="4926537" y="5407345"/>
                <a:ext cx="8112" cy="969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 rot="2759122">
                <a:off x="4932643" y="5407552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 rot="2759122">
                <a:off x="4947728" y="5408996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 rot="8159122" flipV="1">
                <a:off x="4842201" y="5460054"/>
                <a:ext cx="7928" cy="616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 rot="2759122">
                <a:off x="4853240" y="5465434"/>
                <a:ext cx="10573" cy="704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 rot="2759122">
                <a:off x="4862142" y="5458613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>
                <a:stCxn id="1513" idx="2"/>
              </p:cNvCxnSpPr>
              <p:nvPr/>
            </p:nvCxnSpPr>
            <p:spPr>
              <a:xfrm rot="18959122" flipH="1">
                <a:off x="4903905" y="5415002"/>
                <a:ext cx="557" cy="186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 rot="15577548" flipH="1">
                <a:off x="4889748" y="5431708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5" name="Straight Connector 1504"/>
              <p:cNvCxnSpPr/>
              <p:nvPr/>
            </p:nvCxnSpPr>
            <p:spPr>
              <a:xfrm rot="15577548" flipH="1">
                <a:off x="4886873" y="5442379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505"/>
              <p:cNvCxnSpPr/>
              <p:nvPr/>
            </p:nvCxnSpPr>
            <p:spPr>
              <a:xfrm rot="18959122" flipH="1">
                <a:off x="4989448" y="5367877"/>
                <a:ext cx="557" cy="186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506"/>
              <p:cNvCxnSpPr/>
              <p:nvPr/>
            </p:nvCxnSpPr>
            <p:spPr>
              <a:xfrm rot="15577548" flipH="1">
                <a:off x="4975291" y="5384582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 rot="15577548" flipH="1">
                <a:off x="4972416" y="5395254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9" name="Straight Connector 1508"/>
              <p:cNvCxnSpPr/>
              <p:nvPr/>
            </p:nvCxnSpPr>
            <p:spPr>
              <a:xfrm rot="18959122" flipH="1">
                <a:off x="5008998" y="5358297"/>
                <a:ext cx="8112" cy="969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0" name="Straight Connector 1509"/>
              <p:cNvCxnSpPr/>
              <p:nvPr/>
            </p:nvCxnSpPr>
            <p:spPr>
              <a:xfrm rot="2759122">
                <a:off x="5019069" y="5355327"/>
                <a:ext cx="8810" cy="652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1" name="Straight Connector 1510"/>
              <p:cNvCxnSpPr/>
              <p:nvPr/>
            </p:nvCxnSpPr>
            <p:spPr>
              <a:xfrm rot="2759122">
                <a:off x="5032714" y="5358403"/>
                <a:ext cx="7929" cy="792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2" name="Freeform 1511"/>
              <p:cNvSpPr/>
              <p:nvPr/>
            </p:nvSpPr>
            <p:spPr>
              <a:xfrm rot="18959122">
                <a:off x="4948238" y="5365143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3" name="Freeform 1512"/>
              <p:cNvSpPr/>
              <p:nvPr/>
            </p:nvSpPr>
            <p:spPr>
              <a:xfrm rot="18959122">
                <a:off x="4836802" y="5425036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4" name="Freeform 1513"/>
              <p:cNvSpPr/>
              <p:nvPr/>
            </p:nvSpPr>
            <p:spPr>
              <a:xfrm rot="18959122">
                <a:off x="4862185" y="5412761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5" name="Freeform 1514"/>
              <p:cNvSpPr/>
              <p:nvPr/>
            </p:nvSpPr>
            <p:spPr>
              <a:xfrm rot="18959122">
                <a:off x="4922855" y="5377418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6" name="Straight Connector 1515"/>
              <p:cNvCxnSpPr/>
              <p:nvPr/>
            </p:nvCxnSpPr>
            <p:spPr>
              <a:xfrm rot="18959122" flipH="1">
                <a:off x="5105333" y="5314981"/>
                <a:ext cx="8112" cy="969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7" name="Straight Connector 1516"/>
              <p:cNvCxnSpPr/>
              <p:nvPr/>
            </p:nvCxnSpPr>
            <p:spPr>
              <a:xfrm rot="2759122">
                <a:off x="5111439" y="5315188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Straight Connector 1517"/>
              <p:cNvCxnSpPr/>
              <p:nvPr/>
            </p:nvCxnSpPr>
            <p:spPr>
              <a:xfrm rot="2759122">
                <a:off x="5126524" y="5316632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Straight Connector 1518"/>
              <p:cNvCxnSpPr/>
              <p:nvPr/>
            </p:nvCxnSpPr>
            <p:spPr>
              <a:xfrm rot="8159122" flipV="1">
                <a:off x="5020997" y="5367690"/>
                <a:ext cx="7928" cy="616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0" name="Straight Connector 1519"/>
              <p:cNvCxnSpPr/>
              <p:nvPr/>
            </p:nvCxnSpPr>
            <p:spPr>
              <a:xfrm rot="2759122">
                <a:off x="5032036" y="5373070"/>
                <a:ext cx="10573" cy="704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1" name="Straight Connector 1520"/>
              <p:cNvCxnSpPr/>
              <p:nvPr/>
            </p:nvCxnSpPr>
            <p:spPr>
              <a:xfrm rot="2759122">
                <a:off x="5040938" y="5366249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2" name="Straight Connector 1521"/>
              <p:cNvCxnSpPr>
                <a:stCxn id="1529" idx="2"/>
              </p:cNvCxnSpPr>
              <p:nvPr/>
            </p:nvCxnSpPr>
            <p:spPr>
              <a:xfrm rot="18959122" flipH="1">
                <a:off x="5082701" y="5322638"/>
                <a:ext cx="557" cy="186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3" name="Straight Connector 1522"/>
              <p:cNvCxnSpPr/>
              <p:nvPr/>
            </p:nvCxnSpPr>
            <p:spPr>
              <a:xfrm rot="15577548" flipH="1">
                <a:off x="5068544" y="5339344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Connector 1523"/>
              <p:cNvCxnSpPr/>
              <p:nvPr/>
            </p:nvCxnSpPr>
            <p:spPr>
              <a:xfrm rot="15577548" flipH="1">
                <a:off x="5065669" y="5350015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Straight Connector 1524"/>
              <p:cNvCxnSpPr/>
              <p:nvPr/>
            </p:nvCxnSpPr>
            <p:spPr>
              <a:xfrm rot="18959122" flipH="1">
                <a:off x="5168244" y="5275513"/>
                <a:ext cx="557" cy="1860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525"/>
              <p:cNvCxnSpPr/>
              <p:nvPr/>
            </p:nvCxnSpPr>
            <p:spPr>
              <a:xfrm rot="15577548" flipH="1">
                <a:off x="5154087" y="5292218"/>
                <a:ext cx="20263" cy="1268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Straight Connector 1526"/>
              <p:cNvCxnSpPr/>
              <p:nvPr/>
            </p:nvCxnSpPr>
            <p:spPr>
              <a:xfrm rot="15577548" flipH="1">
                <a:off x="5151213" y="5302890"/>
                <a:ext cx="14096" cy="1233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8" name="Freeform 1527"/>
              <p:cNvSpPr/>
              <p:nvPr/>
            </p:nvSpPr>
            <p:spPr>
              <a:xfrm rot="18959122">
                <a:off x="5127035" y="5272779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9" name="Freeform 1528"/>
              <p:cNvSpPr/>
              <p:nvPr/>
            </p:nvSpPr>
            <p:spPr>
              <a:xfrm rot="18959122">
                <a:off x="5015598" y="5332672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1" name="Freeform 1530"/>
              <p:cNvSpPr/>
              <p:nvPr/>
            </p:nvSpPr>
            <p:spPr>
              <a:xfrm rot="18959122">
                <a:off x="5101651" y="5285054"/>
                <a:ext cx="101140" cy="37001"/>
              </a:xfrm>
              <a:custGeom>
                <a:avLst/>
                <a:gdLst>
                  <a:gd name="connsiteX0" fmla="*/ 0 w 466725"/>
                  <a:gd name="connsiteY0" fmla="*/ 0 h 212725"/>
                  <a:gd name="connsiteX1" fmla="*/ 133350 w 466725"/>
                  <a:gd name="connsiteY1" fmla="*/ 149225 h 212725"/>
                  <a:gd name="connsiteX2" fmla="*/ 330200 w 466725"/>
                  <a:gd name="connsiteY2" fmla="*/ 63500 h 212725"/>
                  <a:gd name="connsiteX3" fmla="*/ 466725 w 466725"/>
                  <a:gd name="connsiteY3" fmla="*/ 212725 h 212725"/>
                  <a:gd name="connsiteX0" fmla="*/ 0 w 419719"/>
                  <a:gd name="connsiteY0" fmla="*/ 0 h 171450"/>
                  <a:gd name="connsiteX1" fmla="*/ 133350 w 419719"/>
                  <a:gd name="connsiteY1" fmla="*/ 149225 h 171450"/>
                  <a:gd name="connsiteX2" fmla="*/ 330200 w 419719"/>
                  <a:gd name="connsiteY2" fmla="*/ 63500 h 171450"/>
                  <a:gd name="connsiteX3" fmla="*/ 419719 w 419719"/>
                  <a:gd name="connsiteY3" fmla="*/ 171450 h 171450"/>
                  <a:gd name="connsiteX0" fmla="*/ 0 w 419719"/>
                  <a:gd name="connsiteY0" fmla="*/ 0 h 171450"/>
                  <a:gd name="connsiteX1" fmla="*/ 55213 w 419719"/>
                  <a:gd name="connsiteY1" fmla="*/ 38100 h 171450"/>
                  <a:gd name="connsiteX2" fmla="*/ 133350 w 419719"/>
                  <a:gd name="connsiteY2" fmla="*/ 149225 h 171450"/>
                  <a:gd name="connsiteX3" fmla="*/ 330200 w 419719"/>
                  <a:gd name="connsiteY3" fmla="*/ 63500 h 171450"/>
                  <a:gd name="connsiteX4" fmla="*/ 419719 w 419719"/>
                  <a:gd name="connsiteY4" fmla="*/ 171450 h 171450"/>
                  <a:gd name="connsiteX0" fmla="*/ 0 w 364506"/>
                  <a:gd name="connsiteY0" fmla="*/ 0 h 133350"/>
                  <a:gd name="connsiteX1" fmla="*/ 78137 w 364506"/>
                  <a:gd name="connsiteY1" fmla="*/ 111125 h 133350"/>
                  <a:gd name="connsiteX2" fmla="*/ 274987 w 364506"/>
                  <a:gd name="connsiteY2" fmla="*/ 25400 h 133350"/>
                  <a:gd name="connsiteX3" fmla="*/ 364506 w 364506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506" h="133350">
                    <a:moveTo>
                      <a:pt x="0" y="0"/>
                    </a:moveTo>
                    <a:cubicBezTo>
                      <a:pt x="22225" y="24871"/>
                      <a:pt x="32306" y="106892"/>
                      <a:pt x="78137" y="111125"/>
                    </a:cubicBezTo>
                    <a:cubicBezTo>
                      <a:pt x="123968" y="115358"/>
                      <a:pt x="227259" y="21696"/>
                      <a:pt x="274987" y="25400"/>
                    </a:cubicBezTo>
                    <a:cubicBezTo>
                      <a:pt x="322715" y="29104"/>
                      <a:pt x="364506" y="133350"/>
                      <a:pt x="364506" y="133350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533" name="Straight Connector 1532"/>
          <p:cNvCxnSpPr/>
          <p:nvPr/>
        </p:nvCxnSpPr>
        <p:spPr>
          <a:xfrm rot="649926" flipH="1">
            <a:off x="6793510" y="5626532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4" name="Straight Connector 1533"/>
          <p:cNvCxnSpPr/>
          <p:nvPr/>
        </p:nvCxnSpPr>
        <p:spPr>
          <a:xfrm rot="6049926">
            <a:off x="6793053" y="5635975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5" name="Straight Connector 1534"/>
          <p:cNvCxnSpPr/>
          <p:nvPr/>
        </p:nvCxnSpPr>
        <p:spPr>
          <a:xfrm rot="6049926">
            <a:off x="6802011" y="5646694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6" name="Straight Connector 1535"/>
          <p:cNvCxnSpPr>
            <a:stCxn id="1546" idx="2"/>
          </p:cNvCxnSpPr>
          <p:nvPr/>
        </p:nvCxnSpPr>
        <p:spPr>
          <a:xfrm rot="649926" flipH="1">
            <a:off x="6772175" y="5607456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7" name="Straight Connector 1536"/>
          <p:cNvCxnSpPr/>
          <p:nvPr/>
        </p:nvCxnSpPr>
        <p:spPr>
          <a:xfrm rot="18868352" flipH="1">
            <a:off x="6748605" y="5614811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8" name="Straight Connector 1537"/>
          <p:cNvCxnSpPr/>
          <p:nvPr/>
        </p:nvCxnSpPr>
        <p:spPr>
          <a:xfrm rot="18868352" flipH="1">
            <a:off x="6739678" y="561615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9" name="Straight Connector 1538"/>
          <p:cNvCxnSpPr/>
          <p:nvPr/>
        </p:nvCxnSpPr>
        <p:spPr>
          <a:xfrm rot="649926" flipH="1">
            <a:off x="6859959" y="5650264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0" name="Straight Connector 1539"/>
          <p:cNvCxnSpPr/>
          <p:nvPr/>
        </p:nvCxnSpPr>
        <p:spPr>
          <a:xfrm rot="18868352" flipH="1">
            <a:off x="6836389" y="5657619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1" name="Straight Connector 1540"/>
          <p:cNvCxnSpPr/>
          <p:nvPr/>
        </p:nvCxnSpPr>
        <p:spPr>
          <a:xfrm rot="18868352" flipH="1">
            <a:off x="6827462" y="5658967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2" name="Straight Connector 1541"/>
          <p:cNvCxnSpPr/>
          <p:nvPr/>
        </p:nvCxnSpPr>
        <p:spPr>
          <a:xfrm rot="649926" flipH="1">
            <a:off x="6881090" y="5665713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3" name="Straight Connector 1542"/>
          <p:cNvCxnSpPr/>
          <p:nvPr/>
        </p:nvCxnSpPr>
        <p:spPr>
          <a:xfrm rot="6049926">
            <a:off x="6890464" y="5673194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4" name="Straight Connector 1543"/>
          <p:cNvCxnSpPr/>
          <p:nvPr/>
        </p:nvCxnSpPr>
        <p:spPr>
          <a:xfrm rot="6049926">
            <a:off x="6895417" y="5685463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5" name="Freeform 1544"/>
          <p:cNvSpPr/>
          <p:nvPr/>
        </p:nvSpPr>
        <p:spPr>
          <a:xfrm rot="649926">
            <a:off x="6809612" y="565221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6" name="Freeform 1545"/>
          <p:cNvSpPr/>
          <p:nvPr/>
        </p:nvSpPr>
        <p:spPr>
          <a:xfrm rot="649926">
            <a:off x="6696481" y="5595587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7" name="Freeform 1546"/>
          <p:cNvSpPr/>
          <p:nvPr/>
        </p:nvSpPr>
        <p:spPr>
          <a:xfrm rot="649926">
            <a:off x="6721132" y="5609273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8" name="Freeform 1547"/>
          <p:cNvSpPr/>
          <p:nvPr/>
        </p:nvSpPr>
        <p:spPr>
          <a:xfrm rot="649926">
            <a:off x="6784961" y="563852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9" name="Straight Connector 1548"/>
          <p:cNvCxnSpPr/>
          <p:nvPr/>
        </p:nvCxnSpPr>
        <p:spPr>
          <a:xfrm rot="649926" flipH="1">
            <a:off x="6969697" y="5716514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0" name="Straight Connector 1549"/>
          <p:cNvCxnSpPr/>
          <p:nvPr/>
        </p:nvCxnSpPr>
        <p:spPr>
          <a:xfrm rot="6049926">
            <a:off x="6969240" y="5725957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1" name="Straight Connector 1550"/>
          <p:cNvCxnSpPr/>
          <p:nvPr/>
        </p:nvCxnSpPr>
        <p:spPr>
          <a:xfrm rot="6049926">
            <a:off x="6978198" y="573667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2" name="Straight Connector 1551"/>
          <p:cNvCxnSpPr/>
          <p:nvPr/>
        </p:nvCxnSpPr>
        <p:spPr>
          <a:xfrm rot="11449926" flipV="1">
            <a:off x="6879522" y="5678580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3" name="Straight Connector 1552"/>
          <p:cNvCxnSpPr/>
          <p:nvPr/>
        </p:nvCxnSpPr>
        <p:spPr>
          <a:xfrm rot="6049926">
            <a:off x="6880559" y="5691598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4" name="Straight Connector 1553"/>
          <p:cNvCxnSpPr/>
          <p:nvPr/>
        </p:nvCxnSpPr>
        <p:spPr>
          <a:xfrm rot="6049926">
            <a:off x="6888353" y="5695267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5" name="Straight Connector 1554"/>
          <p:cNvCxnSpPr>
            <a:stCxn id="1565" idx="2"/>
          </p:cNvCxnSpPr>
          <p:nvPr/>
        </p:nvCxnSpPr>
        <p:spPr>
          <a:xfrm rot="649926" flipH="1">
            <a:off x="6948362" y="5697438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6" name="Straight Connector 1555"/>
          <p:cNvCxnSpPr/>
          <p:nvPr/>
        </p:nvCxnSpPr>
        <p:spPr>
          <a:xfrm rot="18868352" flipH="1">
            <a:off x="6924792" y="5704793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7" name="Straight Connector 1556"/>
          <p:cNvCxnSpPr/>
          <p:nvPr/>
        </p:nvCxnSpPr>
        <p:spPr>
          <a:xfrm rot="18868352" flipH="1">
            <a:off x="6915865" y="570614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8" name="Straight Connector 1557"/>
          <p:cNvCxnSpPr/>
          <p:nvPr/>
        </p:nvCxnSpPr>
        <p:spPr>
          <a:xfrm rot="649926" flipH="1">
            <a:off x="7036145" y="5740246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9" name="Straight Connector 1558"/>
          <p:cNvCxnSpPr/>
          <p:nvPr/>
        </p:nvCxnSpPr>
        <p:spPr>
          <a:xfrm rot="18868352" flipH="1">
            <a:off x="7012576" y="574760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0" name="Straight Connector 1559"/>
          <p:cNvCxnSpPr/>
          <p:nvPr/>
        </p:nvCxnSpPr>
        <p:spPr>
          <a:xfrm rot="18868352" flipH="1">
            <a:off x="7003649" y="5748950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1" name="Straight Connector 1560"/>
          <p:cNvCxnSpPr/>
          <p:nvPr/>
        </p:nvCxnSpPr>
        <p:spPr>
          <a:xfrm rot="649926" flipH="1">
            <a:off x="7057277" y="5755695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2" name="Straight Connector 1561"/>
          <p:cNvCxnSpPr/>
          <p:nvPr/>
        </p:nvCxnSpPr>
        <p:spPr>
          <a:xfrm rot="6049926">
            <a:off x="7066651" y="5763176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3" name="Straight Connector 1562"/>
          <p:cNvCxnSpPr/>
          <p:nvPr/>
        </p:nvCxnSpPr>
        <p:spPr>
          <a:xfrm rot="6049926">
            <a:off x="7071604" y="5775446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4" name="Freeform 1563"/>
          <p:cNvSpPr/>
          <p:nvPr/>
        </p:nvSpPr>
        <p:spPr>
          <a:xfrm rot="649926">
            <a:off x="6985799" y="5742197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5" name="Freeform 1564"/>
          <p:cNvSpPr/>
          <p:nvPr/>
        </p:nvSpPr>
        <p:spPr>
          <a:xfrm rot="649926">
            <a:off x="6872668" y="5685569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" name="Freeform 1565"/>
          <p:cNvSpPr/>
          <p:nvPr/>
        </p:nvSpPr>
        <p:spPr>
          <a:xfrm rot="649926">
            <a:off x="6897319" y="569925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7" name="Freeform 1566"/>
          <p:cNvSpPr/>
          <p:nvPr/>
        </p:nvSpPr>
        <p:spPr>
          <a:xfrm rot="649926">
            <a:off x="6961147" y="572851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8" name="Straight Connector 1567"/>
          <p:cNvCxnSpPr/>
          <p:nvPr/>
        </p:nvCxnSpPr>
        <p:spPr>
          <a:xfrm rot="649926" flipH="1">
            <a:off x="7148160" y="5809520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9" name="Straight Connector 1568"/>
          <p:cNvCxnSpPr/>
          <p:nvPr/>
        </p:nvCxnSpPr>
        <p:spPr>
          <a:xfrm rot="6049926">
            <a:off x="7147702" y="581896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0" name="Straight Connector 1569"/>
          <p:cNvCxnSpPr/>
          <p:nvPr/>
        </p:nvCxnSpPr>
        <p:spPr>
          <a:xfrm rot="6049926">
            <a:off x="7156660" y="582968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1" name="Straight Connector 1570"/>
          <p:cNvCxnSpPr/>
          <p:nvPr/>
        </p:nvCxnSpPr>
        <p:spPr>
          <a:xfrm rot="11449926" flipV="1">
            <a:off x="7057985" y="5771586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2" name="Straight Connector 1571"/>
          <p:cNvCxnSpPr/>
          <p:nvPr/>
        </p:nvCxnSpPr>
        <p:spPr>
          <a:xfrm rot="6049926">
            <a:off x="7059022" y="5784604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3" name="Straight Connector 1572"/>
          <p:cNvCxnSpPr/>
          <p:nvPr/>
        </p:nvCxnSpPr>
        <p:spPr>
          <a:xfrm rot="6049926">
            <a:off x="7066815" y="5788274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4" name="Straight Connector 1573"/>
          <p:cNvCxnSpPr>
            <a:stCxn id="1581" idx="2"/>
          </p:cNvCxnSpPr>
          <p:nvPr/>
        </p:nvCxnSpPr>
        <p:spPr>
          <a:xfrm rot="649926" flipH="1">
            <a:off x="7126825" y="5790445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5" name="Straight Connector 1574"/>
          <p:cNvCxnSpPr/>
          <p:nvPr/>
        </p:nvCxnSpPr>
        <p:spPr>
          <a:xfrm rot="18868352" flipH="1">
            <a:off x="7103255" y="579780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6" name="Straight Connector 1575"/>
          <p:cNvCxnSpPr/>
          <p:nvPr/>
        </p:nvCxnSpPr>
        <p:spPr>
          <a:xfrm rot="18868352" flipH="1">
            <a:off x="7094328" y="5799148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7" name="Straight Connector 1576"/>
          <p:cNvCxnSpPr/>
          <p:nvPr/>
        </p:nvCxnSpPr>
        <p:spPr>
          <a:xfrm rot="649926" flipH="1">
            <a:off x="7214608" y="5833253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8" name="Straight Connector 1577"/>
          <p:cNvCxnSpPr/>
          <p:nvPr/>
        </p:nvCxnSpPr>
        <p:spPr>
          <a:xfrm rot="18868352" flipH="1">
            <a:off x="7191039" y="5840608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9" name="Straight Connector 1578"/>
          <p:cNvCxnSpPr/>
          <p:nvPr/>
        </p:nvCxnSpPr>
        <p:spPr>
          <a:xfrm rot="18868352" flipH="1">
            <a:off x="7182112" y="584195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0" name="Freeform 1579"/>
          <p:cNvSpPr/>
          <p:nvPr/>
        </p:nvSpPr>
        <p:spPr>
          <a:xfrm rot="649926">
            <a:off x="7164262" y="5835203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1" name="Freeform 1580"/>
          <p:cNvSpPr/>
          <p:nvPr/>
        </p:nvSpPr>
        <p:spPr>
          <a:xfrm rot="649926">
            <a:off x="7051130" y="577857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2" name="Freeform 1581"/>
          <p:cNvSpPr/>
          <p:nvPr/>
        </p:nvSpPr>
        <p:spPr>
          <a:xfrm rot="649926">
            <a:off x="7075782" y="5792261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3" name="Freeform 1582"/>
          <p:cNvSpPr/>
          <p:nvPr/>
        </p:nvSpPr>
        <p:spPr>
          <a:xfrm rot="649926">
            <a:off x="7139610" y="5821517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5" name="Straight Connector 1584"/>
          <p:cNvCxnSpPr/>
          <p:nvPr/>
        </p:nvCxnSpPr>
        <p:spPr>
          <a:xfrm rot="649926" flipH="1">
            <a:off x="1939012" y="2902855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6" name="Straight Connector 1585"/>
          <p:cNvCxnSpPr/>
          <p:nvPr/>
        </p:nvCxnSpPr>
        <p:spPr>
          <a:xfrm rot="6049926">
            <a:off x="1938555" y="2912298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7" name="Straight Connector 1586"/>
          <p:cNvCxnSpPr/>
          <p:nvPr/>
        </p:nvCxnSpPr>
        <p:spPr>
          <a:xfrm rot="6049926">
            <a:off x="1947513" y="2923017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8" name="Straight Connector 1587"/>
          <p:cNvCxnSpPr>
            <a:stCxn id="1598" idx="2"/>
          </p:cNvCxnSpPr>
          <p:nvPr/>
        </p:nvCxnSpPr>
        <p:spPr>
          <a:xfrm rot="649926" flipH="1">
            <a:off x="1917677" y="2883779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9" name="Straight Connector 1588"/>
          <p:cNvCxnSpPr/>
          <p:nvPr/>
        </p:nvCxnSpPr>
        <p:spPr>
          <a:xfrm rot="18868352" flipH="1">
            <a:off x="1894107" y="289113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0" name="Straight Connector 1589"/>
          <p:cNvCxnSpPr/>
          <p:nvPr/>
        </p:nvCxnSpPr>
        <p:spPr>
          <a:xfrm rot="18868352" flipH="1">
            <a:off x="1885180" y="2892482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1" name="Straight Connector 1590"/>
          <p:cNvCxnSpPr/>
          <p:nvPr/>
        </p:nvCxnSpPr>
        <p:spPr>
          <a:xfrm rot="649926" flipH="1">
            <a:off x="2005461" y="2926587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2" name="Straight Connector 1591"/>
          <p:cNvCxnSpPr/>
          <p:nvPr/>
        </p:nvCxnSpPr>
        <p:spPr>
          <a:xfrm rot="18868352" flipH="1">
            <a:off x="1981891" y="2933942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3" name="Straight Connector 1592"/>
          <p:cNvCxnSpPr/>
          <p:nvPr/>
        </p:nvCxnSpPr>
        <p:spPr>
          <a:xfrm rot="18868352" flipH="1">
            <a:off x="1972964" y="2935290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4" name="Straight Connector 1593"/>
          <p:cNvCxnSpPr/>
          <p:nvPr/>
        </p:nvCxnSpPr>
        <p:spPr>
          <a:xfrm rot="649926" flipH="1">
            <a:off x="2026592" y="2942036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5" name="Straight Connector 1594"/>
          <p:cNvCxnSpPr/>
          <p:nvPr/>
        </p:nvCxnSpPr>
        <p:spPr>
          <a:xfrm rot="6049926">
            <a:off x="2035966" y="2949517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6" name="Straight Connector 1595"/>
          <p:cNvCxnSpPr/>
          <p:nvPr/>
        </p:nvCxnSpPr>
        <p:spPr>
          <a:xfrm rot="6049926">
            <a:off x="2040919" y="2961786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7" name="Freeform 1596"/>
          <p:cNvSpPr/>
          <p:nvPr/>
        </p:nvSpPr>
        <p:spPr>
          <a:xfrm rot="649926">
            <a:off x="1955114" y="292853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" name="Freeform 1597"/>
          <p:cNvSpPr/>
          <p:nvPr/>
        </p:nvSpPr>
        <p:spPr>
          <a:xfrm rot="649926">
            <a:off x="1841983" y="287191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9" name="Freeform 1598"/>
          <p:cNvSpPr/>
          <p:nvPr/>
        </p:nvSpPr>
        <p:spPr>
          <a:xfrm rot="649926">
            <a:off x="1866634" y="288559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" name="Freeform 1599"/>
          <p:cNvSpPr/>
          <p:nvPr/>
        </p:nvSpPr>
        <p:spPr>
          <a:xfrm rot="649926">
            <a:off x="1930463" y="2914851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1" name="Straight Connector 1600"/>
          <p:cNvCxnSpPr/>
          <p:nvPr/>
        </p:nvCxnSpPr>
        <p:spPr>
          <a:xfrm rot="649926" flipH="1">
            <a:off x="2115199" y="2992837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2" name="Straight Connector 1601"/>
          <p:cNvCxnSpPr/>
          <p:nvPr/>
        </p:nvCxnSpPr>
        <p:spPr>
          <a:xfrm rot="6049926">
            <a:off x="2114742" y="300228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3" name="Straight Connector 1602"/>
          <p:cNvCxnSpPr/>
          <p:nvPr/>
        </p:nvCxnSpPr>
        <p:spPr>
          <a:xfrm rot="6049926">
            <a:off x="2123700" y="301299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4" name="Straight Connector 1603"/>
          <p:cNvCxnSpPr/>
          <p:nvPr/>
        </p:nvCxnSpPr>
        <p:spPr>
          <a:xfrm rot="11449926" flipV="1">
            <a:off x="2025024" y="2954903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5" name="Straight Connector 1604"/>
          <p:cNvCxnSpPr/>
          <p:nvPr/>
        </p:nvCxnSpPr>
        <p:spPr>
          <a:xfrm rot="6049926">
            <a:off x="2026061" y="2967921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6" name="Straight Connector 1605"/>
          <p:cNvCxnSpPr/>
          <p:nvPr/>
        </p:nvCxnSpPr>
        <p:spPr>
          <a:xfrm rot="6049926">
            <a:off x="2033855" y="2971590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7" name="Straight Connector 1606"/>
          <p:cNvCxnSpPr>
            <a:stCxn id="1617" idx="2"/>
          </p:cNvCxnSpPr>
          <p:nvPr/>
        </p:nvCxnSpPr>
        <p:spPr>
          <a:xfrm rot="649926" flipH="1">
            <a:off x="2093864" y="2973761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8" name="Straight Connector 1607"/>
          <p:cNvCxnSpPr/>
          <p:nvPr/>
        </p:nvCxnSpPr>
        <p:spPr>
          <a:xfrm rot="18868352" flipH="1">
            <a:off x="2070294" y="2981116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9" name="Straight Connector 1608"/>
          <p:cNvCxnSpPr/>
          <p:nvPr/>
        </p:nvCxnSpPr>
        <p:spPr>
          <a:xfrm rot="18868352" flipH="1">
            <a:off x="2061367" y="2982464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0" name="Straight Connector 1609"/>
          <p:cNvCxnSpPr/>
          <p:nvPr/>
        </p:nvCxnSpPr>
        <p:spPr>
          <a:xfrm rot="649926" flipH="1">
            <a:off x="2181647" y="3016569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1" name="Straight Connector 1610"/>
          <p:cNvCxnSpPr/>
          <p:nvPr/>
        </p:nvCxnSpPr>
        <p:spPr>
          <a:xfrm rot="18868352" flipH="1">
            <a:off x="2158078" y="3023925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2" name="Straight Connector 1611"/>
          <p:cNvCxnSpPr/>
          <p:nvPr/>
        </p:nvCxnSpPr>
        <p:spPr>
          <a:xfrm rot="18868352" flipH="1">
            <a:off x="2149151" y="302527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3" name="Straight Connector 1612"/>
          <p:cNvCxnSpPr/>
          <p:nvPr/>
        </p:nvCxnSpPr>
        <p:spPr>
          <a:xfrm rot="649926" flipH="1">
            <a:off x="2202779" y="3032018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4" name="Straight Connector 1613"/>
          <p:cNvCxnSpPr/>
          <p:nvPr/>
        </p:nvCxnSpPr>
        <p:spPr>
          <a:xfrm rot="6049926">
            <a:off x="2212153" y="3039499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5" name="Straight Connector 1614"/>
          <p:cNvCxnSpPr/>
          <p:nvPr/>
        </p:nvCxnSpPr>
        <p:spPr>
          <a:xfrm rot="6049926">
            <a:off x="2217106" y="3051769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6" name="Freeform 1615"/>
          <p:cNvSpPr/>
          <p:nvPr/>
        </p:nvSpPr>
        <p:spPr>
          <a:xfrm rot="649926">
            <a:off x="2131301" y="301852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7" name="Freeform 1616"/>
          <p:cNvSpPr/>
          <p:nvPr/>
        </p:nvSpPr>
        <p:spPr>
          <a:xfrm rot="649926">
            <a:off x="2018170" y="2961892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8" name="Freeform 1617"/>
          <p:cNvSpPr/>
          <p:nvPr/>
        </p:nvSpPr>
        <p:spPr>
          <a:xfrm rot="649926">
            <a:off x="2042821" y="297557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9" name="Freeform 1618"/>
          <p:cNvSpPr/>
          <p:nvPr/>
        </p:nvSpPr>
        <p:spPr>
          <a:xfrm rot="649926">
            <a:off x="2106649" y="3004833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0" name="Straight Connector 1619"/>
          <p:cNvCxnSpPr/>
          <p:nvPr/>
        </p:nvCxnSpPr>
        <p:spPr>
          <a:xfrm rot="649926" flipH="1">
            <a:off x="2293662" y="3085843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1" name="Straight Connector 1620"/>
          <p:cNvCxnSpPr/>
          <p:nvPr/>
        </p:nvCxnSpPr>
        <p:spPr>
          <a:xfrm rot="6049926">
            <a:off x="2293204" y="3095287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2" name="Straight Connector 1621"/>
          <p:cNvCxnSpPr/>
          <p:nvPr/>
        </p:nvCxnSpPr>
        <p:spPr>
          <a:xfrm rot="6049926">
            <a:off x="2302162" y="310600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3" name="Straight Connector 1622"/>
          <p:cNvCxnSpPr/>
          <p:nvPr/>
        </p:nvCxnSpPr>
        <p:spPr>
          <a:xfrm rot="11449926" flipV="1">
            <a:off x="2203487" y="3047909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4" name="Straight Connector 1623"/>
          <p:cNvCxnSpPr/>
          <p:nvPr/>
        </p:nvCxnSpPr>
        <p:spPr>
          <a:xfrm rot="6049926">
            <a:off x="2204524" y="3060927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5" name="Straight Connector 1624"/>
          <p:cNvCxnSpPr/>
          <p:nvPr/>
        </p:nvCxnSpPr>
        <p:spPr>
          <a:xfrm rot="6049926">
            <a:off x="2212317" y="3064597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6" name="Straight Connector 1625"/>
          <p:cNvCxnSpPr>
            <a:stCxn id="1633" idx="2"/>
          </p:cNvCxnSpPr>
          <p:nvPr/>
        </p:nvCxnSpPr>
        <p:spPr>
          <a:xfrm rot="649926" flipH="1">
            <a:off x="2272327" y="3066768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7" name="Straight Connector 1626"/>
          <p:cNvCxnSpPr/>
          <p:nvPr/>
        </p:nvCxnSpPr>
        <p:spPr>
          <a:xfrm rot="18868352" flipH="1">
            <a:off x="2248757" y="3074123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8" name="Straight Connector 1627"/>
          <p:cNvCxnSpPr/>
          <p:nvPr/>
        </p:nvCxnSpPr>
        <p:spPr>
          <a:xfrm rot="18868352" flipH="1">
            <a:off x="2239830" y="307547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9" name="Straight Connector 1628"/>
          <p:cNvCxnSpPr/>
          <p:nvPr/>
        </p:nvCxnSpPr>
        <p:spPr>
          <a:xfrm rot="649926" flipH="1">
            <a:off x="2360110" y="3109576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0" name="Straight Connector 1629"/>
          <p:cNvCxnSpPr/>
          <p:nvPr/>
        </p:nvCxnSpPr>
        <p:spPr>
          <a:xfrm rot="18868352" flipH="1">
            <a:off x="2336541" y="3116931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1" name="Straight Connector 1630"/>
          <p:cNvCxnSpPr/>
          <p:nvPr/>
        </p:nvCxnSpPr>
        <p:spPr>
          <a:xfrm rot="18868352" flipH="1">
            <a:off x="2327614" y="3118279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2" name="Freeform 1631"/>
          <p:cNvSpPr/>
          <p:nvPr/>
        </p:nvSpPr>
        <p:spPr>
          <a:xfrm rot="649926">
            <a:off x="2309764" y="311152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3" name="Freeform 1632"/>
          <p:cNvSpPr/>
          <p:nvPr/>
        </p:nvSpPr>
        <p:spPr>
          <a:xfrm rot="649926">
            <a:off x="2196632" y="305489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4" name="Freeform 1633"/>
          <p:cNvSpPr/>
          <p:nvPr/>
        </p:nvSpPr>
        <p:spPr>
          <a:xfrm rot="649926">
            <a:off x="2221284" y="306858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5" name="Freeform 1634"/>
          <p:cNvSpPr/>
          <p:nvPr/>
        </p:nvSpPr>
        <p:spPr>
          <a:xfrm rot="649926">
            <a:off x="2285112" y="309784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9" name="Group 2348"/>
          <p:cNvGrpSpPr/>
          <p:nvPr/>
        </p:nvGrpSpPr>
        <p:grpSpPr>
          <a:xfrm rot="1425673">
            <a:off x="1222772" y="3165920"/>
            <a:ext cx="633393" cy="40594"/>
            <a:chOff x="2944061" y="2686974"/>
            <a:chExt cx="2282725" cy="146298"/>
          </a:xfrm>
        </p:grpSpPr>
        <p:cxnSp>
          <p:nvCxnSpPr>
            <p:cNvPr id="2494" name="Straight Connector 2493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6" name="Straight Connector 2495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7" name="Straight Connector 2496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9" name="Straight Connector 2498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0" name="Straight Connector 2499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2" name="Straight Connector 2501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03" name="Freeform 2502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4" name="Freeform 2503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5" name="Straight Connector 2504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6" name="Straight Connector 2505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7" name="Straight Connector 2506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8" name="Straight Connector 2507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9" name="Straight Connector 2508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0" name="Straight Connector 2509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1" name="Straight Connector 2510"/>
            <p:cNvCxnSpPr>
              <a:stCxn id="2521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2" name="Straight Connector 2511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3" name="Straight Connector 2512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4" name="Straight Connector 2513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5" name="Straight Connector 2514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7" name="Straight Connector 2516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8" name="Straight Connector 2517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9" name="Straight Connector 2518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20" name="Freeform 2519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1" name="Freeform 2520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2" name="Freeform 2521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3" name="Freeform 2522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24" name="Straight Connector 2523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5" name="Straight Connector 2524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6" name="Straight Connector 2525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7" name="Straight Connector 2526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8" name="Straight Connector 2527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9" name="Straight Connector 2528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0" name="Straight Connector 2529"/>
            <p:cNvCxnSpPr>
              <a:stCxn id="2540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1" name="Straight Connector 2530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2" name="Straight Connector 2531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4" name="Straight Connector 2533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5" name="Straight Connector 2534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7" name="Straight Connector 2536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8" name="Straight Connector 2537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39" name="Freeform 2538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0" name="Freeform 2539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1" name="Freeform 2540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2" name="Freeform 2541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3" name="Straight Connector 2542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4" name="Straight Connector 2543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5" name="Straight Connector 2544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7" name="Straight Connector 2546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8" name="Straight Connector 2547"/>
            <p:cNvCxnSpPr>
              <a:stCxn id="2551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9" name="Straight Connector 2548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0" name="Straight Connector 2549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51" name="Freeform 2550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2" name="Freeform 2551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0" name="Group 2349"/>
          <p:cNvGrpSpPr/>
          <p:nvPr/>
        </p:nvGrpSpPr>
        <p:grpSpPr>
          <a:xfrm rot="1425673">
            <a:off x="843216" y="3814477"/>
            <a:ext cx="626709" cy="42110"/>
            <a:chOff x="2636020" y="5382004"/>
            <a:chExt cx="2258636" cy="151762"/>
          </a:xfrm>
        </p:grpSpPr>
        <p:cxnSp>
          <p:nvCxnSpPr>
            <p:cNvPr id="2442" name="Straight Connector 2441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3" name="Straight Connector 2442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4" name="Straight Connector 2443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5" name="Straight Connector 2444"/>
            <p:cNvCxnSpPr>
              <a:stCxn id="2455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6" name="Straight Connector 2445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7" name="Straight Connector 2446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8" name="Straight Connector 2447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9" name="Straight Connector 2448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0" name="Straight Connector 2449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1" name="Straight Connector 2450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2" name="Straight Connector 2451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3" name="Straight Connector 2452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54" name="Freeform 2453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5" name="Freeform 2454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6" name="Freeform 2455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7" name="Freeform 2456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58" name="Straight Connector 2457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" name="Straight Connector 2458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0" name="Straight Connector 2459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1" name="Straight Connector 2460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2" name="Straight Connector 2461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4" name="Straight Connector 2463"/>
            <p:cNvCxnSpPr>
              <a:stCxn id="2474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5" name="Straight Connector 2464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6" name="Straight Connector 2465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2" name="Straight Connector 2471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73" name="Freeform 2472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4" name="Freeform 2473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5" name="Freeform 2474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6" name="Freeform 2475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7" name="Straight Connector 2476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8" name="Straight Connector 2477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9" name="Straight Connector 2478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0" name="Straight Connector 2479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1" name="Straight Connector 2480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2" name="Straight Connector 2481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/>
            <p:cNvCxnSpPr>
              <a:stCxn id="2490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4" name="Straight Connector 2483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5" name="Straight Connector 2484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7" name="Straight Connector 2486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8" name="Straight Connector 2487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89" name="Freeform 2488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0" name="Freeform 2489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1" name="Freeform 2490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2" name="Freeform 2491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3" name="Group 2352"/>
          <p:cNvGrpSpPr/>
          <p:nvPr/>
        </p:nvGrpSpPr>
        <p:grpSpPr>
          <a:xfrm rot="12639898">
            <a:off x="1295971" y="3847579"/>
            <a:ext cx="633393" cy="40594"/>
            <a:chOff x="2944061" y="2686974"/>
            <a:chExt cx="2282725" cy="146298"/>
          </a:xfrm>
        </p:grpSpPr>
        <p:cxnSp>
          <p:nvCxnSpPr>
            <p:cNvPr id="2354" name="Straight Connector 2353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5" name="Straight Connector 2354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6" name="Straight Connector 2355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7" name="Straight Connector 2356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8" name="Straight Connector 2357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9" name="Straight Connector 2358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0" name="Straight Connector 2359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1" name="Straight Connector 2360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2" name="Straight Connector 2361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3" name="Freeform 2362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4" name="Freeform 2363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5" name="Straight Connector 2364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6" name="Straight Connector 2365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7" name="Straight Connector 2366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8" name="Straight Connector 2367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9" name="Straight Connector 2368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0" name="Straight Connector 2369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1" name="Straight Connector 2370"/>
            <p:cNvCxnSpPr>
              <a:stCxn id="2381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2" name="Straight Connector 2371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3" name="Straight Connector 2372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4" name="Straight Connector 2373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5" name="Straight Connector 2374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6" name="Straight Connector 2375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7" name="Straight Connector 2376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8" name="Straight Connector 2377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9" name="Straight Connector 2378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80" name="Freeform 2379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1" name="Freeform 2380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2" name="Freeform 2381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3" name="Freeform 2382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4" name="Straight Connector 2383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5" name="Straight Connector 2384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6" name="Straight Connector 2385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7" name="Straight Connector 2386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8" name="Straight Connector 2387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9" name="Straight Connector 2388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0" name="Straight Connector 2389"/>
            <p:cNvCxnSpPr>
              <a:stCxn id="2400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1" name="Straight Connector 2390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2" name="Straight Connector 2391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3" name="Straight Connector 2392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4" name="Straight Connector 2393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5" name="Straight Connector 2394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6" name="Straight Connector 2395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7" name="Straight Connector 2396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8" name="Straight Connector 2397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9" name="Freeform 2398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0" name="Freeform 2399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1" name="Freeform 2400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2" name="Freeform 2401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3" name="Straight Connector 2402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4" name="Straight Connector 2403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5" name="Straight Connector 2404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6" name="Straight Connector 2405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7" name="Straight Connector 2406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8" name="Straight Connector 2407"/>
            <p:cNvCxnSpPr>
              <a:stCxn id="2411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9" name="Straight Connector 2408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0" name="Straight Connector 2409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1" name="Freeform 2410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2" name="Freeform 2411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5" name="Group 2554"/>
          <p:cNvGrpSpPr/>
          <p:nvPr/>
        </p:nvGrpSpPr>
        <p:grpSpPr>
          <a:xfrm rot="1207002">
            <a:off x="2318652" y="5844192"/>
            <a:ext cx="633393" cy="40594"/>
            <a:chOff x="2944061" y="2686974"/>
            <a:chExt cx="2282725" cy="146298"/>
          </a:xfrm>
        </p:grpSpPr>
        <p:cxnSp>
          <p:nvCxnSpPr>
            <p:cNvPr id="2639" name="Straight Connector 2638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0" name="Straight Connector 2639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1" name="Straight Connector 2640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2" name="Straight Connector 2641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3" name="Straight Connector 2642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4" name="Straight Connector 2643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5" name="Straight Connector 2644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6" name="Straight Connector 2645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7" name="Straight Connector 2646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48" name="Freeform 2647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9" name="Freeform 2648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50" name="Straight Connector 2649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1" name="Straight Connector 2650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2" name="Straight Connector 2651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3" name="Straight Connector 2652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4" name="Straight Connector 2653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5" name="Straight Connector 2654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6" name="Straight Connector 2655"/>
            <p:cNvCxnSpPr>
              <a:stCxn id="2666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7" name="Straight Connector 2656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8" name="Straight Connector 2657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9" name="Straight Connector 2658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0" name="Straight Connector 2659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1" name="Straight Connector 2660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2" name="Straight Connector 2661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3" name="Straight Connector 2662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4" name="Straight Connector 2663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5" name="Freeform 2664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6" name="Freeform 2665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7" name="Freeform 2666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8" name="Freeform 2667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69" name="Straight Connector 2668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0" name="Straight Connector 2669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1" name="Straight Connector 2670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2" name="Straight Connector 2671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3" name="Straight Connector 2672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4" name="Straight Connector 2673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5" name="Straight Connector 2674"/>
            <p:cNvCxnSpPr>
              <a:stCxn id="2685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6" name="Straight Connector 2675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7" name="Straight Connector 2676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8" name="Straight Connector 2677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9" name="Straight Connector 2678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0" name="Straight Connector 2679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1" name="Straight Connector 2680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2" name="Straight Connector 2681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3" name="Straight Connector 2682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4" name="Freeform 2683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5" name="Freeform 2684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6" name="Freeform 2685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7" name="Freeform 2686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8" name="Straight Connector 2687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9" name="Straight Connector 2688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0" name="Straight Connector 2689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1" name="Straight Connector 2690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2" name="Straight Connector 2691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3" name="Straight Connector 2692"/>
            <p:cNvCxnSpPr>
              <a:stCxn id="2696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4" name="Straight Connector 2693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5" name="Straight Connector 2694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96" name="Freeform 2695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7" name="Freeform 2696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6" name="Group 2555"/>
          <p:cNvGrpSpPr/>
          <p:nvPr/>
        </p:nvGrpSpPr>
        <p:grpSpPr>
          <a:xfrm rot="7784962">
            <a:off x="1571249" y="5775586"/>
            <a:ext cx="626709" cy="42110"/>
            <a:chOff x="2636020" y="5382004"/>
            <a:chExt cx="2258636" cy="151762"/>
          </a:xfrm>
        </p:grpSpPr>
        <p:cxnSp>
          <p:nvCxnSpPr>
            <p:cNvPr id="2587" name="Straight Connector 2586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8" name="Straight Connector 2587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0" name="Straight Connector 2589"/>
            <p:cNvCxnSpPr>
              <a:stCxn id="2600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1" name="Straight Connector 2590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2" name="Straight Connector 2591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3" name="Straight Connector 2592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5" name="Straight Connector 2594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6" name="Straight Connector 2595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7" name="Straight Connector 2596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8" name="Straight Connector 2597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9" name="Freeform 2598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0" name="Freeform 2599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1" name="Freeform 2600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2" name="Freeform 2601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03" name="Straight Connector 2602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4" name="Straight Connector 2603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5" name="Straight Connector 2604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6" name="Straight Connector 2605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7" name="Straight Connector 2606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8" name="Straight Connector 2607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9" name="Straight Connector 2608"/>
            <p:cNvCxnSpPr>
              <a:stCxn id="2619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0" name="Straight Connector 2609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1" name="Straight Connector 2610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2" name="Straight Connector 2611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3" name="Straight Connector 2612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4" name="Straight Connector 2613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5" name="Straight Connector 2614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6" name="Straight Connector 2615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7" name="Straight Connector 2616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18" name="Freeform 2617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9" name="Freeform 2618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0" name="Freeform 2619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1" name="Freeform 2620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2" name="Straight Connector 2621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3" name="Straight Connector 2622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4" name="Straight Connector 2623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5" name="Straight Connector 2624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6" name="Straight Connector 2625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7" name="Straight Connector 2626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8" name="Straight Connector 2627"/>
            <p:cNvCxnSpPr>
              <a:stCxn id="2635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9" name="Straight Connector 2628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0" name="Straight Connector 2629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1" name="Straight Connector 2630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2" name="Straight Connector 2631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3" name="Straight Connector 2632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34" name="Freeform 2633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5" name="Freeform 2634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6" name="Freeform 2635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7" name="Freeform 2636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7" name="Group 2726"/>
          <p:cNvGrpSpPr/>
          <p:nvPr/>
        </p:nvGrpSpPr>
        <p:grpSpPr>
          <a:xfrm rot="1425673">
            <a:off x="7605797" y="2285998"/>
            <a:ext cx="633393" cy="40594"/>
            <a:chOff x="2944061" y="2686974"/>
            <a:chExt cx="2282725" cy="146298"/>
          </a:xfrm>
        </p:grpSpPr>
        <p:cxnSp>
          <p:nvCxnSpPr>
            <p:cNvPr id="2872" name="Straight Connector 2871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3" name="Straight Connector 2872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4" name="Straight Connector 2873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5" name="Straight Connector 2874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6" name="Straight Connector 2875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7" name="Straight Connector 2876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8" name="Straight Connector 2877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9" name="Straight Connector 2878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0" name="Straight Connector 2879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81" name="Freeform 2880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2" name="Freeform 2881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3" name="Straight Connector 2882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4" name="Straight Connector 2883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5" name="Straight Connector 2884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6" name="Straight Connector 2885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7" name="Straight Connector 2886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8" name="Straight Connector 2887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9" name="Straight Connector 2888"/>
            <p:cNvCxnSpPr>
              <a:stCxn id="2899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0" name="Straight Connector 2889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1" name="Straight Connector 2890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2" name="Straight Connector 2891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3" name="Straight Connector 2892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4" name="Straight Connector 2893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5" name="Straight Connector 2894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6" name="Straight Connector 2895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7" name="Straight Connector 2896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98" name="Freeform 2897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9" name="Freeform 2898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0" name="Freeform 2899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1" name="Freeform 2900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02" name="Straight Connector 2901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3" name="Straight Connector 2902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4" name="Straight Connector 2903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5" name="Straight Connector 2904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6" name="Straight Connector 2905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7" name="Straight Connector 2906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8" name="Straight Connector 2907"/>
            <p:cNvCxnSpPr>
              <a:stCxn id="2918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9" name="Straight Connector 2908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0" name="Straight Connector 2909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1" name="Straight Connector 2910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2" name="Straight Connector 2911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3" name="Straight Connector 2912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4" name="Straight Connector 2913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5" name="Straight Connector 2914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6" name="Straight Connector 2915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17" name="Freeform 2916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8" name="Freeform 2917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9" name="Freeform 2918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0" name="Freeform 2919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1" name="Straight Connector 2920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2" name="Straight Connector 2921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3" name="Straight Connector 2922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4" name="Straight Connector 2923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5" name="Straight Connector 2924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6" name="Straight Connector 2925"/>
            <p:cNvCxnSpPr>
              <a:stCxn id="2929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7" name="Straight Connector 2926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8" name="Straight Connector 2927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29" name="Freeform 2928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0" name="Freeform 2929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8" name="Group 2727"/>
          <p:cNvGrpSpPr/>
          <p:nvPr/>
        </p:nvGrpSpPr>
        <p:grpSpPr>
          <a:xfrm rot="1425673">
            <a:off x="7226241" y="2934555"/>
            <a:ext cx="626709" cy="42110"/>
            <a:chOff x="2636020" y="5382004"/>
            <a:chExt cx="2258636" cy="151762"/>
          </a:xfrm>
        </p:grpSpPr>
        <p:cxnSp>
          <p:nvCxnSpPr>
            <p:cNvPr id="2820" name="Straight Connector 2819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1" name="Straight Connector 2820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2" name="Straight Connector 2821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3" name="Straight Connector 2822"/>
            <p:cNvCxnSpPr>
              <a:stCxn id="2833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4" name="Straight Connector 2823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5" name="Straight Connector 2824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6" name="Straight Connector 2825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7" name="Straight Connector 2826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8" name="Straight Connector 2827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9" name="Straight Connector 2828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0" name="Straight Connector 2829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1" name="Straight Connector 2830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32" name="Freeform 2831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3" name="Freeform 2832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4" name="Freeform 2833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5" name="Freeform 2834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36" name="Straight Connector 2835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7" name="Straight Connector 2836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8" name="Straight Connector 2837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9" name="Straight Connector 2838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0" name="Straight Connector 2839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1" name="Straight Connector 2840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2" name="Straight Connector 2841"/>
            <p:cNvCxnSpPr>
              <a:stCxn id="2852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3" name="Straight Connector 2842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4" name="Straight Connector 2843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5" name="Straight Connector 2844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6" name="Straight Connector 2845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7" name="Straight Connector 2846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8" name="Straight Connector 2847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9" name="Straight Connector 2848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0" name="Straight Connector 2849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51" name="Freeform 2850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2" name="Freeform 2851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3" name="Freeform 2852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4" name="Freeform 2853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5" name="Straight Connector 2854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6" name="Straight Connector 2855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7" name="Straight Connector 2856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8" name="Straight Connector 2857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9" name="Straight Connector 2858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0" name="Straight Connector 2859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1" name="Straight Connector 2860"/>
            <p:cNvCxnSpPr>
              <a:stCxn id="2868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2" name="Straight Connector 2861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3" name="Straight Connector 2862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4" name="Straight Connector 2863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5" name="Straight Connector 2864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6" name="Straight Connector 2865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67" name="Freeform 2866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8" name="Freeform 2867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9" name="Freeform 2868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0" name="Freeform 2869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1" name="Group 2730"/>
          <p:cNvGrpSpPr/>
          <p:nvPr/>
        </p:nvGrpSpPr>
        <p:grpSpPr>
          <a:xfrm rot="8020830">
            <a:off x="7678996" y="2967657"/>
            <a:ext cx="633393" cy="40594"/>
            <a:chOff x="2944061" y="2686974"/>
            <a:chExt cx="2282725" cy="146298"/>
          </a:xfrm>
        </p:grpSpPr>
        <p:cxnSp>
          <p:nvCxnSpPr>
            <p:cNvPr id="2732" name="Straight Connector 2731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3" name="Straight Connector 2732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4" name="Straight Connector 2733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5" name="Straight Connector 2734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6" name="Straight Connector 2735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7" name="Straight Connector 2736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8" name="Straight Connector 2737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9" name="Straight Connector 2738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0" name="Straight Connector 2739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1" name="Freeform 2740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2" name="Freeform 2741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3" name="Straight Connector 2742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4" name="Straight Connector 2743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5" name="Straight Connector 2744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6" name="Straight Connector 2745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7" name="Straight Connector 2746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8" name="Straight Connector 2747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9" name="Straight Connector 2748"/>
            <p:cNvCxnSpPr>
              <a:stCxn id="2759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0" name="Straight Connector 2749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1" name="Straight Connector 2750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2" name="Straight Connector 2751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3" name="Straight Connector 2752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4" name="Straight Connector 2753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5" name="Straight Connector 2754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6" name="Straight Connector 2755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7" name="Straight Connector 2756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58" name="Freeform 2757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9" name="Freeform 2758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0" name="Freeform 2759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1" name="Freeform 2760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62" name="Straight Connector 2761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3" name="Straight Connector 2762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4" name="Straight Connector 2763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5" name="Straight Connector 2764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6" name="Straight Connector 2765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7" name="Straight Connector 2766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8" name="Straight Connector 2767"/>
            <p:cNvCxnSpPr>
              <a:stCxn id="2778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9" name="Straight Connector 2768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0" name="Straight Connector 2769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1" name="Straight Connector 2770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2" name="Straight Connector 2771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3" name="Straight Connector 2772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4" name="Straight Connector 2773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5" name="Straight Connector 2774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6" name="Straight Connector 2775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77" name="Freeform 2776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8" name="Freeform 2777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9" name="Freeform 2778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0" name="Freeform 2779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1" name="Straight Connector 2780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2" name="Straight Connector 2781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3" name="Straight Connector 2782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4" name="Straight Connector 2783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5" name="Straight Connector 2784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6" name="Straight Connector 2785"/>
            <p:cNvCxnSpPr>
              <a:stCxn id="2789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7" name="Straight Connector 2786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8" name="Straight Connector 2787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89" name="Freeform 2788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0" name="Freeform 2789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3" name="Group 2932"/>
          <p:cNvGrpSpPr/>
          <p:nvPr/>
        </p:nvGrpSpPr>
        <p:grpSpPr>
          <a:xfrm rot="465779">
            <a:off x="7181428" y="5001261"/>
            <a:ext cx="633393" cy="40594"/>
            <a:chOff x="2944061" y="2686974"/>
            <a:chExt cx="2282725" cy="146298"/>
          </a:xfrm>
        </p:grpSpPr>
        <p:cxnSp>
          <p:nvCxnSpPr>
            <p:cNvPr id="3078" name="Straight Connector 3077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Straight Connector 3078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0" name="Straight Connector 3079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1" name="Straight Connector 3080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2" name="Straight Connector 3081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3" name="Straight Connector 3082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Connector 3083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Straight Connector 3084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Connector 3085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87" name="Freeform 3086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Freeform 3087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9" name="Straight Connector 3088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0" name="Straight Connector 3089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Straight Connector 3090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2" name="Straight Connector 3091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Connector 3092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4" name="Straight Connector 3093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/>
            <p:cNvCxnSpPr>
              <a:stCxn id="3105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7" name="Straight Connector 3096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Straight Connector 3097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9" name="Straight Connector 3098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0" name="Straight Connector 3099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1" name="Straight Connector 3100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Straight Connector 3101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3" name="Straight Connector 3102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04" name="Freeform 3103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5" name="Freeform 3104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6" name="Freeform 3105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Freeform 3106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8" name="Straight Connector 3107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9" name="Straight Connector 3108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0" name="Straight Connector 3109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1" name="Straight Connector 3110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2" name="Straight Connector 3111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3" name="Straight Connector 3112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4" name="Straight Connector 3113"/>
            <p:cNvCxnSpPr>
              <a:stCxn id="3124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5" name="Straight Connector 3114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6" name="Straight Connector 3115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7" name="Straight Connector 3116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8" name="Straight Connector 3117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9" name="Straight Connector 3118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0" name="Straight Connector 3119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1" name="Straight Connector 3120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2" name="Straight Connector 3121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23" name="Freeform 3122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4" name="Freeform 3123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5" name="Freeform 3124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6" name="Freeform 3125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7" name="Straight Connector 3126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8" name="Straight Connector 3127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9" name="Straight Connector 3128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0" name="Straight Connector 3129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1" name="Straight Connector 3130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2" name="Straight Connector 3131"/>
            <p:cNvCxnSpPr>
              <a:stCxn id="3135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3" name="Straight Connector 3132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4" name="Straight Connector 3133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5" name="Freeform 3134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6" name="Freeform 3135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4" name="Group 2933"/>
          <p:cNvGrpSpPr/>
          <p:nvPr/>
        </p:nvGrpSpPr>
        <p:grpSpPr>
          <a:xfrm rot="5303858">
            <a:off x="7669116" y="4576879"/>
            <a:ext cx="633393" cy="40594"/>
            <a:chOff x="2944061" y="2686974"/>
            <a:chExt cx="2282725" cy="146298"/>
          </a:xfrm>
        </p:grpSpPr>
        <p:cxnSp>
          <p:nvCxnSpPr>
            <p:cNvPr id="3018" name="Straight Connector 3017"/>
            <p:cNvCxnSpPr/>
            <p:nvPr/>
          </p:nvCxnSpPr>
          <p:spPr>
            <a:xfrm rot="20599324" flipH="1">
              <a:off x="2947641" y="272306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" name="Straight Connector 3018"/>
            <p:cNvCxnSpPr/>
            <p:nvPr/>
          </p:nvCxnSpPr>
          <p:spPr>
            <a:xfrm rot="4399324">
              <a:off x="2961919" y="27432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0" name="Straight Connector 3019"/>
            <p:cNvCxnSpPr/>
            <p:nvPr/>
          </p:nvCxnSpPr>
          <p:spPr>
            <a:xfrm rot="4399324">
              <a:off x="3009358" y="276784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1" name="Straight Connector 3020"/>
            <p:cNvCxnSpPr/>
            <p:nvPr/>
          </p:nvCxnSpPr>
          <p:spPr>
            <a:xfrm rot="20599324" flipH="1">
              <a:off x="3208510" y="269277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2" name="Straight Connector 3021"/>
            <p:cNvCxnSpPr/>
            <p:nvPr/>
          </p:nvCxnSpPr>
          <p:spPr>
            <a:xfrm rot="17217750" flipH="1">
              <a:off x="3136473" y="274032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3" name="Straight Connector 3022"/>
            <p:cNvCxnSpPr/>
            <p:nvPr/>
          </p:nvCxnSpPr>
          <p:spPr>
            <a:xfrm rot="17217750" flipH="1">
              <a:off x="3111143" y="276470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4" name="Straight Connector 3023"/>
            <p:cNvCxnSpPr/>
            <p:nvPr/>
          </p:nvCxnSpPr>
          <p:spPr>
            <a:xfrm rot="20599324" flipH="1">
              <a:off x="3292813" y="270251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5" name="Straight Connector 3024"/>
            <p:cNvCxnSpPr/>
            <p:nvPr/>
          </p:nvCxnSpPr>
          <p:spPr>
            <a:xfrm rot="4399324">
              <a:off x="3332452" y="271088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6" name="Straight Connector 3025"/>
            <p:cNvCxnSpPr/>
            <p:nvPr/>
          </p:nvCxnSpPr>
          <p:spPr>
            <a:xfrm rot="4399324">
              <a:off x="3370057" y="274230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27" name="Freeform 3026"/>
            <p:cNvSpPr/>
            <p:nvPr/>
          </p:nvSpPr>
          <p:spPr>
            <a:xfrm rot="20599324">
              <a:off x="3045641" y="269535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8" name="Freeform 3027"/>
            <p:cNvSpPr/>
            <p:nvPr/>
          </p:nvSpPr>
          <p:spPr>
            <a:xfrm rot="20599324">
              <a:off x="2944061" y="26926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9" name="Straight Connector 3028"/>
            <p:cNvCxnSpPr/>
            <p:nvPr/>
          </p:nvCxnSpPr>
          <p:spPr>
            <a:xfrm rot="20599324" flipH="1">
              <a:off x="3660608" y="271739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0" name="Straight Connector 3029"/>
            <p:cNvCxnSpPr/>
            <p:nvPr/>
          </p:nvCxnSpPr>
          <p:spPr>
            <a:xfrm rot="4399324">
              <a:off x="3674886" y="273761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1" name="Straight Connector 3030"/>
            <p:cNvCxnSpPr/>
            <p:nvPr/>
          </p:nvCxnSpPr>
          <p:spPr>
            <a:xfrm rot="4399324">
              <a:off x="3722325" y="27621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2" name="Straight Connector 3031"/>
            <p:cNvCxnSpPr/>
            <p:nvPr/>
          </p:nvCxnSpPr>
          <p:spPr>
            <a:xfrm rot="9799324" flipV="1">
              <a:off x="3306325" y="274711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3" name="Straight Connector 3032"/>
            <p:cNvCxnSpPr/>
            <p:nvPr/>
          </p:nvCxnSpPr>
          <p:spPr>
            <a:xfrm rot="4399324">
              <a:off x="3331504" y="278462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4" name="Straight Connector 3033"/>
            <p:cNvCxnSpPr/>
            <p:nvPr/>
          </p:nvCxnSpPr>
          <p:spPr>
            <a:xfrm rot="4399324">
              <a:off x="3366206" y="277937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5" name="Straight Connector 3034"/>
            <p:cNvCxnSpPr>
              <a:stCxn id="3045" idx="2"/>
            </p:cNvCxnSpPr>
            <p:nvPr/>
          </p:nvCxnSpPr>
          <p:spPr>
            <a:xfrm rot="20599324" flipH="1">
              <a:off x="3569619" y="269640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6" name="Straight Connector 3035"/>
            <p:cNvCxnSpPr/>
            <p:nvPr/>
          </p:nvCxnSpPr>
          <p:spPr>
            <a:xfrm rot="17217750" flipH="1">
              <a:off x="3497581" y="274395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7" name="Straight Connector 3036"/>
            <p:cNvCxnSpPr/>
            <p:nvPr/>
          </p:nvCxnSpPr>
          <p:spPr>
            <a:xfrm rot="17217750" flipH="1">
              <a:off x="3472251" y="27683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8" name="Straight Connector 3037"/>
            <p:cNvCxnSpPr/>
            <p:nvPr/>
          </p:nvCxnSpPr>
          <p:spPr>
            <a:xfrm rot="20599324" flipH="1">
              <a:off x="3921477" y="268710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9" name="Straight Connector 3038"/>
            <p:cNvCxnSpPr/>
            <p:nvPr/>
          </p:nvCxnSpPr>
          <p:spPr>
            <a:xfrm rot="17217750" flipH="1">
              <a:off x="3849440" y="273465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0" name="Straight Connector 3039"/>
            <p:cNvCxnSpPr/>
            <p:nvPr/>
          </p:nvCxnSpPr>
          <p:spPr>
            <a:xfrm rot="17217750" flipH="1">
              <a:off x="3824110" y="275903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1" name="Straight Connector 3040"/>
            <p:cNvCxnSpPr/>
            <p:nvPr/>
          </p:nvCxnSpPr>
          <p:spPr>
            <a:xfrm rot="20599324" flipH="1">
              <a:off x="4005780" y="269684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2" name="Straight Connector 3041"/>
            <p:cNvCxnSpPr/>
            <p:nvPr/>
          </p:nvCxnSpPr>
          <p:spPr>
            <a:xfrm rot="4399324">
              <a:off x="4045419" y="270521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3" name="Straight Connector 3042"/>
            <p:cNvCxnSpPr/>
            <p:nvPr/>
          </p:nvCxnSpPr>
          <p:spPr>
            <a:xfrm rot="4399324">
              <a:off x="4083024" y="273663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44" name="Freeform 3043"/>
            <p:cNvSpPr/>
            <p:nvPr/>
          </p:nvSpPr>
          <p:spPr>
            <a:xfrm rot="20599324">
              <a:off x="3758608" y="268968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5" name="Freeform 3044"/>
            <p:cNvSpPr/>
            <p:nvPr/>
          </p:nvSpPr>
          <p:spPr>
            <a:xfrm rot="20599324">
              <a:off x="3302721" y="2697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6" name="Freeform 3045"/>
            <p:cNvSpPr/>
            <p:nvPr/>
          </p:nvSpPr>
          <p:spPr>
            <a:xfrm rot="20599324">
              <a:off x="3404301" y="2699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7" name="Freeform 3046"/>
            <p:cNvSpPr/>
            <p:nvPr/>
          </p:nvSpPr>
          <p:spPr>
            <a:xfrm rot="20599324">
              <a:off x="3657028" y="268697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8" name="Straight Connector 3047"/>
            <p:cNvCxnSpPr/>
            <p:nvPr/>
          </p:nvCxnSpPr>
          <p:spPr>
            <a:xfrm rot="20599324" flipH="1">
              <a:off x="4385884" y="271759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9" name="Straight Connector 3048"/>
            <p:cNvCxnSpPr/>
            <p:nvPr/>
          </p:nvCxnSpPr>
          <p:spPr>
            <a:xfrm rot="4399324">
              <a:off x="4400162" y="273782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0" name="Straight Connector 3049"/>
            <p:cNvCxnSpPr/>
            <p:nvPr/>
          </p:nvCxnSpPr>
          <p:spPr>
            <a:xfrm rot="4399324">
              <a:off x="4447601" y="276237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1" name="Straight Connector 3050"/>
            <p:cNvCxnSpPr/>
            <p:nvPr/>
          </p:nvCxnSpPr>
          <p:spPr>
            <a:xfrm rot="9799324" flipV="1">
              <a:off x="4031601" y="274732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2" name="Straight Connector 3051"/>
            <p:cNvCxnSpPr/>
            <p:nvPr/>
          </p:nvCxnSpPr>
          <p:spPr>
            <a:xfrm rot="4399324">
              <a:off x="4056780" y="278483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3" name="Straight Connector 3052"/>
            <p:cNvCxnSpPr/>
            <p:nvPr/>
          </p:nvCxnSpPr>
          <p:spPr>
            <a:xfrm rot="4399324">
              <a:off x="4091482" y="277957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4" name="Straight Connector 3053"/>
            <p:cNvCxnSpPr>
              <a:stCxn id="3064" idx="2"/>
            </p:cNvCxnSpPr>
            <p:nvPr/>
          </p:nvCxnSpPr>
          <p:spPr>
            <a:xfrm rot="20599324" flipH="1">
              <a:off x="4294895" y="269661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5" name="Straight Connector 3054"/>
            <p:cNvCxnSpPr/>
            <p:nvPr/>
          </p:nvCxnSpPr>
          <p:spPr>
            <a:xfrm rot="17217750" flipH="1">
              <a:off x="4222857" y="274416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6" name="Straight Connector 3055"/>
            <p:cNvCxnSpPr/>
            <p:nvPr/>
          </p:nvCxnSpPr>
          <p:spPr>
            <a:xfrm rot="17217750" flipH="1">
              <a:off x="4197527" y="276853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7" name="Straight Connector 3056"/>
            <p:cNvCxnSpPr/>
            <p:nvPr/>
          </p:nvCxnSpPr>
          <p:spPr>
            <a:xfrm rot="20599324" flipH="1">
              <a:off x="4646753" y="268731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8" name="Straight Connector 3057"/>
            <p:cNvCxnSpPr/>
            <p:nvPr/>
          </p:nvCxnSpPr>
          <p:spPr>
            <a:xfrm rot="17217750" flipH="1">
              <a:off x="4574716" y="273486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9" name="Straight Connector 3058"/>
            <p:cNvCxnSpPr/>
            <p:nvPr/>
          </p:nvCxnSpPr>
          <p:spPr>
            <a:xfrm rot="17217750" flipH="1">
              <a:off x="4549386" y="275923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0" name="Straight Connector 3059"/>
            <p:cNvCxnSpPr/>
            <p:nvPr/>
          </p:nvCxnSpPr>
          <p:spPr>
            <a:xfrm rot="20599324" flipH="1">
              <a:off x="4731056" y="2697047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1" name="Straight Connector 3060"/>
            <p:cNvCxnSpPr/>
            <p:nvPr/>
          </p:nvCxnSpPr>
          <p:spPr>
            <a:xfrm rot="4399324">
              <a:off x="4770695" y="2705419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2" name="Straight Connector 3061"/>
            <p:cNvCxnSpPr/>
            <p:nvPr/>
          </p:nvCxnSpPr>
          <p:spPr>
            <a:xfrm rot="4399324">
              <a:off x="4808300" y="2736839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63" name="Freeform 3062"/>
            <p:cNvSpPr/>
            <p:nvPr/>
          </p:nvSpPr>
          <p:spPr>
            <a:xfrm rot="20599324">
              <a:off x="4483884" y="268989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4" name="Freeform 3063"/>
            <p:cNvSpPr/>
            <p:nvPr/>
          </p:nvSpPr>
          <p:spPr>
            <a:xfrm rot="20599324">
              <a:off x="4027997" y="2697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5" name="Freeform 3064"/>
            <p:cNvSpPr/>
            <p:nvPr/>
          </p:nvSpPr>
          <p:spPr>
            <a:xfrm rot="20599324">
              <a:off x="4129577" y="2699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6" name="Freeform 3065"/>
            <p:cNvSpPr/>
            <p:nvPr/>
          </p:nvSpPr>
          <p:spPr>
            <a:xfrm rot="20599324">
              <a:off x="4382304" y="268718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67" name="Straight Connector 3066"/>
            <p:cNvCxnSpPr/>
            <p:nvPr/>
          </p:nvCxnSpPr>
          <p:spPr>
            <a:xfrm rot="20599324" flipH="1">
              <a:off x="5118587" y="2708949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8" name="Straight Connector 3067"/>
            <p:cNvCxnSpPr/>
            <p:nvPr/>
          </p:nvCxnSpPr>
          <p:spPr>
            <a:xfrm rot="4399324">
              <a:off x="5132865" y="272917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9" name="Straight Connector 3068"/>
            <p:cNvCxnSpPr/>
            <p:nvPr/>
          </p:nvCxnSpPr>
          <p:spPr>
            <a:xfrm rot="9799324" flipV="1">
              <a:off x="4764304" y="2738677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0" name="Straight Connector 3069"/>
            <p:cNvCxnSpPr/>
            <p:nvPr/>
          </p:nvCxnSpPr>
          <p:spPr>
            <a:xfrm rot="4399324">
              <a:off x="4789483" y="2776183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1" name="Straight Connector 3070"/>
            <p:cNvCxnSpPr/>
            <p:nvPr/>
          </p:nvCxnSpPr>
          <p:spPr>
            <a:xfrm rot="4399324">
              <a:off x="4824185" y="277092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Straight Connector 3071"/>
            <p:cNvCxnSpPr>
              <a:stCxn id="3075" idx="2"/>
            </p:cNvCxnSpPr>
            <p:nvPr/>
          </p:nvCxnSpPr>
          <p:spPr>
            <a:xfrm rot="20599324" flipH="1">
              <a:off x="5027598" y="2687962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3" name="Straight Connector 3072"/>
            <p:cNvCxnSpPr/>
            <p:nvPr/>
          </p:nvCxnSpPr>
          <p:spPr>
            <a:xfrm rot="17217750" flipH="1">
              <a:off x="4955560" y="2735512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4" name="Straight Connector 3073"/>
            <p:cNvCxnSpPr/>
            <p:nvPr/>
          </p:nvCxnSpPr>
          <p:spPr>
            <a:xfrm rot="17217750" flipH="1">
              <a:off x="4930230" y="2759887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5" name="Freeform 3074"/>
            <p:cNvSpPr/>
            <p:nvPr/>
          </p:nvSpPr>
          <p:spPr>
            <a:xfrm rot="20599324">
              <a:off x="4760700" y="268856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Freeform 3075"/>
            <p:cNvSpPr/>
            <p:nvPr/>
          </p:nvSpPr>
          <p:spPr>
            <a:xfrm rot="20599324">
              <a:off x="4862280" y="2691273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5" name="Group 2934"/>
          <p:cNvGrpSpPr/>
          <p:nvPr/>
        </p:nvGrpSpPr>
        <p:grpSpPr>
          <a:xfrm rot="5303858">
            <a:off x="6921713" y="4508273"/>
            <a:ext cx="626709" cy="42110"/>
            <a:chOff x="2636020" y="5382004"/>
            <a:chExt cx="2258636" cy="151762"/>
          </a:xfrm>
        </p:grpSpPr>
        <p:cxnSp>
          <p:nvCxnSpPr>
            <p:cNvPr id="2966" name="Straight Connector 2965"/>
            <p:cNvCxnSpPr/>
            <p:nvPr/>
          </p:nvCxnSpPr>
          <p:spPr>
            <a:xfrm rot="20599324" flipH="1">
              <a:off x="2993907" y="5418092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7" name="Straight Connector 2966"/>
            <p:cNvCxnSpPr/>
            <p:nvPr/>
          </p:nvCxnSpPr>
          <p:spPr>
            <a:xfrm rot="4399324">
              <a:off x="3008185" y="543831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8" name="Straight Connector 2967"/>
            <p:cNvCxnSpPr/>
            <p:nvPr/>
          </p:nvCxnSpPr>
          <p:spPr>
            <a:xfrm rot="4399324">
              <a:off x="3055624" y="546287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9" name="Straight Connector 2968"/>
            <p:cNvCxnSpPr>
              <a:stCxn id="2979" idx="2"/>
            </p:cNvCxnSpPr>
            <p:nvPr/>
          </p:nvCxnSpPr>
          <p:spPr>
            <a:xfrm rot="20599324" flipH="1">
              <a:off x="2902918" y="5397105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0" name="Straight Connector 2969"/>
            <p:cNvCxnSpPr/>
            <p:nvPr/>
          </p:nvCxnSpPr>
          <p:spPr>
            <a:xfrm rot="17217750" flipH="1">
              <a:off x="2830880" y="5444655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1" name="Straight Connector 2970"/>
            <p:cNvCxnSpPr/>
            <p:nvPr/>
          </p:nvCxnSpPr>
          <p:spPr>
            <a:xfrm rot="17217750" flipH="1">
              <a:off x="2805550" y="5469030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2" name="Straight Connector 2971"/>
            <p:cNvCxnSpPr/>
            <p:nvPr/>
          </p:nvCxnSpPr>
          <p:spPr>
            <a:xfrm rot="20599324" flipH="1">
              <a:off x="3254776" y="5387808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3" name="Straight Connector 2972"/>
            <p:cNvCxnSpPr/>
            <p:nvPr/>
          </p:nvCxnSpPr>
          <p:spPr>
            <a:xfrm rot="17217750" flipH="1">
              <a:off x="3182739" y="5435358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4" name="Straight Connector 2973"/>
            <p:cNvCxnSpPr/>
            <p:nvPr/>
          </p:nvCxnSpPr>
          <p:spPr>
            <a:xfrm rot="17217750" flipH="1">
              <a:off x="3157409" y="5459733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5" name="Straight Connector 2974"/>
            <p:cNvCxnSpPr/>
            <p:nvPr/>
          </p:nvCxnSpPr>
          <p:spPr>
            <a:xfrm rot="20599324" flipH="1">
              <a:off x="3339079" y="539754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6" name="Straight Connector 2975"/>
            <p:cNvCxnSpPr/>
            <p:nvPr/>
          </p:nvCxnSpPr>
          <p:spPr>
            <a:xfrm rot="4399324">
              <a:off x="3378718" y="5405913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7" name="Straight Connector 2976"/>
            <p:cNvCxnSpPr/>
            <p:nvPr/>
          </p:nvCxnSpPr>
          <p:spPr>
            <a:xfrm rot="4399324">
              <a:off x="3416323" y="5437333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78" name="Freeform 2977"/>
            <p:cNvSpPr/>
            <p:nvPr/>
          </p:nvSpPr>
          <p:spPr>
            <a:xfrm rot="20599324">
              <a:off x="3091907" y="539038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9" name="Freeform 2978"/>
            <p:cNvSpPr/>
            <p:nvPr/>
          </p:nvSpPr>
          <p:spPr>
            <a:xfrm rot="20599324">
              <a:off x="2636020" y="539770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0" name="Freeform 2979"/>
            <p:cNvSpPr/>
            <p:nvPr/>
          </p:nvSpPr>
          <p:spPr>
            <a:xfrm rot="20599324">
              <a:off x="2737600" y="5400416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1" name="Freeform 2980"/>
            <p:cNvSpPr/>
            <p:nvPr/>
          </p:nvSpPr>
          <p:spPr>
            <a:xfrm rot="20599324">
              <a:off x="2990327" y="538767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2" name="Straight Connector 2981"/>
            <p:cNvCxnSpPr/>
            <p:nvPr/>
          </p:nvCxnSpPr>
          <p:spPr>
            <a:xfrm rot="20599324" flipH="1">
              <a:off x="3706874" y="5412421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3" name="Straight Connector 2982"/>
            <p:cNvCxnSpPr/>
            <p:nvPr/>
          </p:nvCxnSpPr>
          <p:spPr>
            <a:xfrm rot="4399324">
              <a:off x="3721152" y="5432643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4" name="Straight Connector 2983"/>
            <p:cNvCxnSpPr/>
            <p:nvPr/>
          </p:nvCxnSpPr>
          <p:spPr>
            <a:xfrm rot="4399324">
              <a:off x="3768591" y="545719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5" name="Straight Connector 2984"/>
            <p:cNvCxnSpPr/>
            <p:nvPr/>
          </p:nvCxnSpPr>
          <p:spPr>
            <a:xfrm rot="9799324" flipV="1">
              <a:off x="3352591" y="5442149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6" name="Straight Connector 2985"/>
            <p:cNvCxnSpPr/>
            <p:nvPr/>
          </p:nvCxnSpPr>
          <p:spPr>
            <a:xfrm rot="4399324">
              <a:off x="3377770" y="5479655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7" name="Straight Connector 2986"/>
            <p:cNvCxnSpPr/>
            <p:nvPr/>
          </p:nvCxnSpPr>
          <p:spPr>
            <a:xfrm rot="4399324">
              <a:off x="3412472" y="5474401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8" name="Straight Connector 2987"/>
            <p:cNvCxnSpPr>
              <a:stCxn id="2998" idx="2"/>
            </p:cNvCxnSpPr>
            <p:nvPr/>
          </p:nvCxnSpPr>
          <p:spPr>
            <a:xfrm rot="20599324" flipH="1">
              <a:off x="3615885" y="539143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9" name="Straight Connector 2988"/>
            <p:cNvCxnSpPr/>
            <p:nvPr/>
          </p:nvCxnSpPr>
          <p:spPr>
            <a:xfrm rot="17217750" flipH="1">
              <a:off x="3543847" y="543898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0" name="Straight Connector 2989"/>
            <p:cNvCxnSpPr/>
            <p:nvPr/>
          </p:nvCxnSpPr>
          <p:spPr>
            <a:xfrm rot="17217750" flipH="1">
              <a:off x="3518517" y="546335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1" name="Straight Connector 2990"/>
            <p:cNvCxnSpPr/>
            <p:nvPr/>
          </p:nvCxnSpPr>
          <p:spPr>
            <a:xfrm rot="20599324" flipH="1">
              <a:off x="3967743" y="5382137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2" name="Straight Connector 2991"/>
            <p:cNvCxnSpPr/>
            <p:nvPr/>
          </p:nvCxnSpPr>
          <p:spPr>
            <a:xfrm rot="17217750" flipH="1">
              <a:off x="3895706" y="5429687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3" name="Straight Connector 2992"/>
            <p:cNvCxnSpPr/>
            <p:nvPr/>
          </p:nvCxnSpPr>
          <p:spPr>
            <a:xfrm rot="17217750" flipH="1">
              <a:off x="3870376" y="5454062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4" name="Straight Connector 2993"/>
            <p:cNvCxnSpPr/>
            <p:nvPr/>
          </p:nvCxnSpPr>
          <p:spPr>
            <a:xfrm rot="20599324" flipH="1">
              <a:off x="4052046" y="5391870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5" name="Straight Connector 2994"/>
            <p:cNvCxnSpPr/>
            <p:nvPr/>
          </p:nvCxnSpPr>
          <p:spPr>
            <a:xfrm rot="4399324">
              <a:off x="4091685" y="5400242"/>
              <a:ext cx="31749" cy="235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6" name="Straight Connector 2995"/>
            <p:cNvCxnSpPr/>
            <p:nvPr/>
          </p:nvCxnSpPr>
          <p:spPr>
            <a:xfrm rot="4399324">
              <a:off x="4129290" y="5431662"/>
              <a:ext cx="28577" cy="2857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7" name="Freeform 2996"/>
            <p:cNvSpPr/>
            <p:nvPr/>
          </p:nvSpPr>
          <p:spPr>
            <a:xfrm rot="20599324">
              <a:off x="3804874" y="538471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8" name="Freeform 2997"/>
            <p:cNvSpPr/>
            <p:nvPr/>
          </p:nvSpPr>
          <p:spPr>
            <a:xfrm rot="20599324">
              <a:off x="3348987" y="539203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9" name="Freeform 2998"/>
            <p:cNvSpPr/>
            <p:nvPr/>
          </p:nvSpPr>
          <p:spPr>
            <a:xfrm rot="20599324">
              <a:off x="3450567" y="5394745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0" name="Freeform 2999"/>
            <p:cNvSpPr/>
            <p:nvPr/>
          </p:nvSpPr>
          <p:spPr>
            <a:xfrm rot="20599324">
              <a:off x="3703294" y="5382004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01" name="Straight Connector 3000"/>
            <p:cNvCxnSpPr/>
            <p:nvPr/>
          </p:nvCxnSpPr>
          <p:spPr>
            <a:xfrm rot="20599324" flipH="1">
              <a:off x="4432150" y="5412628"/>
              <a:ext cx="29234" cy="349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2" name="Straight Connector 3001"/>
            <p:cNvCxnSpPr/>
            <p:nvPr/>
          </p:nvCxnSpPr>
          <p:spPr>
            <a:xfrm rot="4399324">
              <a:off x="4446428" y="5432850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3" name="Straight Connector 3002"/>
            <p:cNvCxnSpPr/>
            <p:nvPr/>
          </p:nvCxnSpPr>
          <p:spPr>
            <a:xfrm rot="4399324">
              <a:off x="4493867" y="545740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4" name="Straight Connector 3003"/>
            <p:cNvCxnSpPr/>
            <p:nvPr/>
          </p:nvCxnSpPr>
          <p:spPr>
            <a:xfrm rot="9799324" flipV="1">
              <a:off x="4077867" y="5442356"/>
              <a:ext cx="28574" cy="2222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5" name="Straight Connector 3004"/>
            <p:cNvCxnSpPr/>
            <p:nvPr/>
          </p:nvCxnSpPr>
          <p:spPr>
            <a:xfrm rot="4399324">
              <a:off x="4103046" y="5479862"/>
              <a:ext cx="38103" cy="25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6" name="Straight Connector 3005"/>
            <p:cNvCxnSpPr/>
            <p:nvPr/>
          </p:nvCxnSpPr>
          <p:spPr>
            <a:xfrm rot="4399324">
              <a:off x="4137748" y="5474608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7" name="Straight Connector 3006"/>
            <p:cNvCxnSpPr>
              <a:stCxn id="3014" idx="2"/>
            </p:cNvCxnSpPr>
            <p:nvPr/>
          </p:nvCxnSpPr>
          <p:spPr>
            <a:xfrm rot="20599324" flipH="1">
              <a:off x="4341161" y="5391641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8" name="Straight Connector 3007"/>
            <p:cNvCxnSpPr/>
            <p:nvPr/>
          </p:nvCxnSpPr>
          <p:spPr>
            <a:xfrm rot="17217750" flipH="1">
              <a:off x="4269123" y="5439191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9" name="Straight Connector 3008"/>
            <p:cNvCxnSpPr/>
            <p:nvPr/>
          </p:nvCxnSpPr>
          <p:spPr>
            <a:xfrm rot="17217750" flipH="1">
              <a:off x="4243793" y="5463566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0" name="Straight Connector 3009"/>
            <p:cNvCxnSpPr/>
            <p:nvPr/>
          </p:nvCxnSpPr>
          <p:spPr>
            <a:xfrm rot="20599324" flipH="1">
              <a:off x="4693019" y="5382344"/>
              <a:ext cx="2008" cy="6706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1" name="Straight Connector 3010"/>
            <p:cNvCxnSpPr/>
            <p:nvPr/>
          </p:nvCxnSpPr>
          <p:spPr>
            <a:xfrm rot="17217750" flipH="1">
              <a:off x="4620982" y="5429894"/>
              <a:ext cx="73027" cy="4572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2" name="Straight Connector 3011"/>
            <p:cNvCxnSpPr/>
            <p:nvPr/>
          </p:nvCxnSpPr>
          <p:spPr>
            <a:xfrm rot="17217750" flipH="1">
              <a:off x="4595652" y="5454269"/>
              <a:ext cx="50800" cy="4444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13" name="Freeform 3012"/>
            <p:cNvSpPr/>
            <p:nvPr/>
          </p:nvSpPr>
          <p:spPr>
            <a:xfrm rot="20599324">
              <a:off x="4530150" y="538492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4" name="Freeform 3013"/>
            <p:cNvSpPr/>
            <p:nvPr/>
          </p:nvSpPr>
          <p:spPr>
            <a:xfrm rot="20599324">
              <a:off x="4074263" y="539224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5" name="Freeform 3014"/>
            <p:cNvSpPr/>
            <p:nvPr/>
          </p:nvSpPr>
          <p:spPr>
            <a:xfrm rot="20599324">
              <a:off x="4175843" y="5394952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6" name="Freeform 3015"/>
            <p:cNvSpPr/>
            <p:nvPr/>
          </p:nvSpPr>
          <p:spPr>
            <a:xfrm rot="20599324">
              <a:off x="4428570" y="5382211"/>
              <a:ext cx="364506" cy="133350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94275" y="5932696"/>
            <a:ext cx="626334" cy="57153"/>
            <a:chOff x="5494275" y="5932696"/>
            <a:chExt cx="626334" cy="57153"/>
          </a:xfrm>
        </p:grpSpPr>
        <p:cxnSp>
          <p:nvCxnSpPr>
            <p:cNvPr id="3139" name="Straight Connector 3138"/>
            <p:cNvCxnSpPr/>
            <p:nvPr/>
          </p:nvCxnSpPr>
          <p:spPr>
            <a:xfrm rot="20754369" flipH="1">
              <a:off x="5593886" y="5940741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0" name="Straight Connector 3139"/>
            <p:cNvCxnSpPr/>
            <p:nvPr/>
          </p:nvCxnSpPr>
          <p:spPr>
            <a:xfrm rot="4554369">
              <a:off x="5597517" y="5946797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1" name="Straight Connector 3140"/>
            <p:cNvCxnSpPr/>
            <p:nvPr/>
          </p:nvCxnSpPr>
          <p:spPr>
            <a:xfrm rot="4554369">
              <a:off x="5610370" y="5954059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2" name="Straight Connector 3141"/>
            <p:cNvCxnSpPr>
              <a:stCxn id="3152" idx="2"/>
            </p:cNvCxnSpPr>
            <p:nvPr/>
          </p:nvCxnSpPr>
          <p:spPr>
            <a:xfrm rot="20754369" flipH="1">
              <a:off x="5568730" y="5933611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3" name="Straight Connector 3142"/>
            <p:cNvCxnSpPr/>
            <p:nvPr/>
          </p:nvCxnSpPr>
          <p:spPr>
            <a:xfrm rot="17372795" flipH="1">
              <a:off x="5548290" y="5946337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4" name="Straight Connector 3143"/>
            <p:cNvCxnSpPr/>
            <p:nvPr/>
          </p:nvCxnSpPr>
          <p:spPr>
            <a:xfrm rot="17372795" flipH="1">
              <a:off x="5540975" y="5952638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" name="Straight Connector 3144"/>
            <p:cNvCxnSpPr/>
            <p:nvPr/>
          </p:nvCxnSpPr>
          <p:spPr>
            <a:xfrm rot="20754369" flipH="1">
              <a:off x="5666378" y="5935435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6" name="Straight Connector 3145"/>
            <p:cNvCxnSpPr/>
            <p:nvPr/>
          </p:nvCxnSpPr>
          <p:spPr>
            <a:xfrm rot="17372795" flipH="1">
              <a:off x="5645938" y="594816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7" name="Straight Connector 3146"/>
            <p:cNvCxnSpPr/>
            <p:nvPr/>
          </p:nvCxnSpPr>
          <p:spPr>
            <a:xfrm rot="17372795" flipH="1">
              <a:off x="5638623" y="5954463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8" name="Straight Connector 3147"/>
            <p:cNvCxnSpPr/>
            <p:nvPr/>
          </p:nvCxnSpPr>
          <p:spPr>
            <a:xfrm rot="20754369" flipH="1">
              <a:off x="5689821" y="5939363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9" name="Straight Connector 3148"/>
            <p:cNvCxnSpPr/>
            <p:nvPr/>
          </p:nvCxnSpPr>
          <p:spPr>
            <a:xfrm rot="4554369">
              <a:off x="5700775" y="5942196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0" name="Straight Connector 3149"/>
            <p:cNvCxnSpPr/>
            <p:nvPr/>
          </p:nvCxnSpPr>
          <p:spPr>
            <a:xfrm rot="4554369">
              <a:off x="5710774" y="5951356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51" name="Freeform 3150"/>
            <p:cNvSpPr/>
            <p:nvPr/>
          </p:nvSpPr>
          <p:spPr>
            <a:xfrm rot="20754369">
              <a:off x="5620734" y="5936370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2" name="Freeform 3151"/>
            <p:cNvSpPr/>
            <p:nvPr/>
          </p:nvSpPr>
          <p:spPr>
            <a:xfrm rot="20754369">
              <a:off x="5494275" y="5932696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3" name="Freeform 3152"/>
            <p:cNvSpPr/>
            <p:nvPr/>
          </p:nvSpPr>
          <p:spPr>
            <a:xfrm rot="20754369">
              <a:off x="5522398" y="593471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4" name="Freeform 3153"/>
            <p:cNvSpPr/>
            <p:nvPr/>
          </p:nvSpPr>
          <p:spPr>
            <a:xfrm rot="20754369">
              <a:off x="5592611" y="593434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5" name="Straight Connector 3154"/>
            <p:cNvCxnSpPr/>
            <p:nvPr/>
          </p:nvCxnSpPr>
          <p:spPr>
            <a:xfrm rot="20754369" flipH="1">
              <a:off x="5791584" y="5948088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6" name="Straight Connector 3155"/>
            <p:cNvCxnSpPr/>
            <p:nvPr/>
          </p:nvCxnSpPr>
          <p:spPr>
            <a:xfrm rot="4554369">
              <a:off x="5795215" y="5954145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7" name="Straight Connector 3156"/>
            <p:cNvCxnSpPr/>
            <p:nvPr/>
          </p:nvCxnSpPr>
          <p:spPr>
            <a:xfrm rot="4554369">
              <a:off x="5808069" y="5961406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8" name="Straight Connector 3157"/>
            <p:cNvCxnSpPr/>
            <p:nvPr/>
          </p:nvCxnSpPr>
          <p:spPr>
            <a:xfrm rot="9954369" flipV="1">
              <a:off x="5693088" y="5951894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9" name="Straight Connector 3158"/>
            <p:cNvCxnSpPr/>
            <p:nvPr/>
          </p:nvCxnSpPr>
          <p:spPr>
            <a:xfrm rot="4554369">
              <a:off x="5699577" y="5962665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0" name="Straight Connector 3159"/>
            <p:cNvCxnSpPr/>
            <p:nvPr/>
          </p:nvCxnSpPr>
          <p:spPr>
            <a:xfrm rot="4554369">
              <a:off x="5709141" y="5961719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1" name="Straight Connector 3160"/>
            <p:cNvCxnSpPr>
              <a:stCxn id="3171" idx="2"/>
            </p:cNvCxnSpPr>
            <p:nvPr/>
          </p:nvCxnSpPr>
          <p:spPr>
            <a:xfrm rot="20754369" flipH="1">
              <a:off x="5766428" y="5940958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2" name="Straight Connector 3161"/>
            <p:cNvCxnSpPr/>
            <p:nvPr/>
          </p:nvCxnSpPr>
          <p:spPr>
            <a:xfrm rot="17372795" flipH="1">
              <a:off x="5745988" y="595368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3" name="Straight Connector 3162"/>
            <p:cNvCxnSpPr/>
            <p:nvPr/>
          </p:nvCxnSpPr>
          <p:spPr>
            <a:xfrm rot="17372795" flipH="1">
              <a:off x="5738673" y="595998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4" name="Straight Connector 3163"/>
            <p:cNvCxnSpPr/>
            <p:nvPr/>
          </p:nvCxnSpPr>
          <p:spPr>
            <a:xfrm rot="20754369" flipH="1">
              <a:off x="5864076" y="5942782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5" name="Straight Connector 3164"/>
            <p:cNvCxnSpPr/>
            <p:nvPr/>
          </p:nvCxnSpPr>
          <p:spPr>
            <a:xfrm rot="17372795" flipH="1">
              <a:off x="5843637" y="5955509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6" name="Straight Connector 3165"/>
            <p:cNvCxnSpPr/>
            <p:nvPr/>
          </p:nvCxnSpPr>
          <p:spPr>
            <a:xfrm rot="17372795" flipH="1">
              <a:off x="5836322" y="596181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7" name="Straight Connector 3166"/>
            <p:cNvCxnSpPr/>
            <p:nvPr/>
          </p:nvCxnSpPr>
          <p:spPr>
            <a:xfrm rot="20754369" flipH="1">
              <a:off x="5887519" y="5946710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8" name="Straight Connector 3167"/>
            <p:cNvCxnSpPr/>
            <p:nvPr/>
          </p:nvCxnSpPr>
          <p:spPr>
            <a:xfrm rot="4554369">
              <a:off x="5898473" y="5949544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9" name="Straight Connector 3168"/>
            <p:cNvCxnSpPr/>
            <p:nvPr/>
          </p:nvCxnSpPr>
          <p:spPr>
            <a:xfrm rot="4554369">
              <a:off x="5908473" y="5958703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0" name="Freeform 3169"/>
            <p:cNvSpPr/>
            <p:nvPr/>
          </p:nvSpPr>
          <p:spPr>
            <a:xfrm rot="20754369">
              <a:off x="5818432" y="594371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1" name="Freeform 3170"/>
            <p:cNvSpPr/>
            <p:nvPr/>
          </p:nvSpPr>
          <p:spPr>
            <a:xfrm rot="20754369">
              <a:off x="5691973" y="594004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2" name="Freeform 3171"/>
            <p:cNvSpPr/>
            <p:nvPr/>
          </p:nvSpPr>
          <p:spPr>
            <a:xfrm rot="20754369">
              <a:off x="5720096" y="5942066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3" name="Freeform 3172"/>
            <p:cNvSpPr/>
            <p:nvPr/>
          </p:nvSpPr>
          <p:spPr>
            <a:xfrm rot="20754369">
              <a:off x="5790309" y="594169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74" name="Straight Connector 3173"/>
            <p:cNvCxnSpPr/>
            <p:nvPr/>
          </p:nvCxnSpPr>
          <p:spPr>
            <a:xfrm rot="20754369" flipH="1">
              <a:off x="5992621" y="5957219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5" name="Straight Connector 3174"/>
            <p:cNvCxnSpPr/>
            <p:nvPr/>
          </p:nvCxnSpPr>
          <p:spPr>
            <a:xfrm rot="4554369">
              <a:off x="5996252" y="5963275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6" name="Straight Connector 3175"/>
            <p:cNvCxnSpPr/>
            <p:nvPr/>
          </p:nvCxnSpPr>
          <p:spPr>
            <a:xfrm rot="4554369">
              <a:off x="6009105" y="5970537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7" name="Straight Connector 3176"/>
            <p:cNvCxnSpPr/>
            <p:nvPr/>
          </p:nvCxnSpPr>
          <p:spPr>
            <a:xfrm rot="9954369" flipV="1">
              <a:off x="5894125" y="5961025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8" name="Straight Connector 3177"/>
            <p:cNvCxnSpPr/>
            <p:nvPr/>
          </p:nvCxnSpPr>
          <p:spPr>
            <a:xfrm rot="4554369">
              <a:off x="5900614" y="5971795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9" name="Straight Connector 3178"/>
            <p:cNvCxnSpPr/>
            <p:nvPr/>
          </p:nvCxnSpPr>
          <p:spPr>
            <a:xfrm rot="4554369">
              <a:off x="5910177" y="597085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0" name="Straight Connector 3179"/>
            <p:cNvCxnSpPr>
              <a:stCxn id="3187" idx="2"/>
            </p:cNvCxnSpPr>
            <p:nvPr/>
          </p:nvCxnSpPr>
          <p:spPr>
            <a:xfrm rot="20754369" flipH="1">
              <a:off x="5967465" y="5950088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1" name="Straight Connector 3180"/>
            <p:cNvCxnSpPr/>
            <p:nvPr/>
          </p:nvCxnSpPr>
          <p:spPr>
            <a:xfrm rot="17372795" flipH="1">
              <a:off x="5947025" y="5962815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2" name="Straight Connector 3181"/>
            <p:cNvCxnSpPr/>
            <p:nvPr/>
          </p:nvCxnSpPr>
          <p:spPr>
            <a:xfrm rot="17372795" flipH="1">
              <a:off x="5939710" y="5969116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3" name="Straight Connector 3182"/>
            <p:cNvCxnSpPr/>
            <p:nvPr/>
          </p:nvCxnSpPr>
          <p:spPr>
            <a:xfrm rot="20754369" flipH="1">
              <a:off x="6065113" y="595191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4" name="Straight Connector 3183"/>
            <p:cNvCxnSpPr/>
            <p:nvPr/>
          </p:nvCxnSpPr>
          <p:spPr>
            <a:xfrm rot="17372795" flipH="1">
              <a:off x="6044673" y="5964640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5" name="Straight Connector 3184"/>
            <p:cNvCxnSpPr/>
            <p:nvPr/>
          </p:nvCxnSpPr>
          <p:spPr>
            <a:xfrm rot="17372795" flipH="1">
              <a:off x="6037358" y="597094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6" name="Freeform 3185"/>
            <p:cNvSpPr/>
            <p:nvPr/>
          </p:nvSpPr>
          <p:spPr>
            <a:xfrm rot="20754369">
              <a:off x="6019469" y="595284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7" name="Freeform 3186"/>
            <p:cNvSpPr/>
            <p:nvPr/>
          </p:nvSpPr>
          <p:spPr>
            <a:xfrm rot="20754369">
              <a:off x="5893010" y="5949174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8" name="Freeform 3187"/>
            <p:cNvSpPr/>
            <p:nvPr/>
          </p:nvSpPr>
          <p:spPr>
            <a:xfrm rot="20754369">
              <a:off x="5921133" y="5951196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9" name="Freeform 3188"/>
            <p:cNvSpPr/>
            <p:nvPr/>
          </p:nvSpPr>
          <p:spPr>
            <a:xfrm rot="20754369">
              <a:off x="5991346" y="5950826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68306" y="5842261"/>
            <a:ext cx="626334" cy="57153"/>
            <a:chOff x="3368306" y="5842261"/>
            <a:chExt cx="626334" cy="57153"/>
          </a:xfrm>
        </p:grpSpPr>
        <p:cxnSp>
          <p:nvCxnSpPr>
            <p:cNvPr id="3191" name="Straight Connector 3190"/>
            <p:cNvCxnSpPr/>
            <p:nvPr/>
          </p:nvCxnSpPr>
          <p:spPr>
            <a:xfrm rot="20754369" flipH="1">
              <a:off x="3467917" y="5850306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2" name="Straight Connector 3191"/>
            <p:cNvCxnSpPr/>
            <p:nvPr/>
          </p:nvCxnSpPr>
          <p:spPr>
            <a:xfrm rot="4554369">
              <a:off x="3471548" y="585636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3" name="Straight Connector 3192"/>
            <p:cNvCxnSpPr/>
            <p:nvPr/>
          </p:nvCxnSpPr>
          <p:spPr>
            <a:xfrm rot="4554369">
              <a:off x="3484401" y="5863624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4" name="Straight Connector 3193"/>
            <p:cNvCxnSpPr>
              <a:stCxn id="3204" idx="2"/>
            </p:cNvCxnSpPr>
            <p:nvPr/>
          </p:nvCxnSpPr>
          <p:spPr>
            <a:xfrm rot="20754369" flipH="1">
              <a:off x="3442761" y="5843176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5" name="Straight Connector 3194"/>
            <p:cNvCxnSpPr/>
            <p:nvPr/>
          </p:nvCxnSpPr>
          <p:spPr>
            <a:xfrm rot="17372795" flipH="1">
              <a:off x="3422321" y="585590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6" name="Straight Connector 3195"/>
            <p:cNvCxnSpPr/>
            <p:nvPr/>
          </p:nvCxnSpPr>
          <p:spPr>
            <a:xfrm rot="17372795" flipH="1">
              <a:off x="3415006" y="5862203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7" name="Straight Connector 3196"/>
            <p:cNvCxnSpPr/>
            <p:nvPr/>
          </p:nvCxnSpPr>
          <p:spPr>
            <a:xfrm rot="20754369" flipH="1">
              <a:off x="3540409" y="5845000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8" name="Straight Connector 3197"/>
            <p:cNvCxnSpPr/>
            <p:nvPr/>
          </p:nvCxnSpPr>
          <p:spPr>
            <a:xfrm rot="17372795" flipH="1">
              <a:off x="3519969" y="5857727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9" name="Straight Connector 3198"/>
            <p:cNvCxnSpPr/>
            <p:nvPr/>
          </p:nvCxnSpPr>
          <p:spPr>
            <a:xfrm rot="17372795" flipH="1">
              <a:off x="3512654" y="5864028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0" name="Straight Connector 3199"/>
            <p:cNvCxnSpPr/>
            <p:nvPr/>
          </p:nvCxnSpPr>
          <p:spPr>
            <a:xfrm rot="20754369" flipH="1">
              <a:off x="3563852" y="5848928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1" name="Straight Connector 3200"/>
            <p:cNvCxnSpPr/>
            <p:nvPr/>
          </p:nvCxnSpPr>
          <p:spPr>
            <a:xfrm rot="4554369">
              <a:off x="3574806" y="5851761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2" name="Straight Connector 3201"/>
            <p:cNvCxnSpPr/>
            <p:nvPr/>
          </p:nvCxnSpPr>
          <p:spPr>
            <a:xfrm rot="4554369">
              <a:off x="3584805" y="5860921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03" name="Freeform 3202"/>
            <p:cNvSpPr/>
            <p:nvPr/>
          </p:nvSpPr>
          <p:spPr>
            <a:xfrm rot="20754369">
              <a:off x="3494765" y="584593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4" name="Freeform 3203"/>
            <p:cNvSpPr/>
            <p:nvPr/>
          </p:nvSpPr>
          <p:spPr>
            <a:xfrm rot="20754369">
              <a:off x="3368306" y="5842261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5" name="Freeform 3204"/>
            <p:cNvSpPr/>
            <p:nvPr/>
          </p:nvSpPr>
          <p:spPr>
            <a:xfrm rot="20754369">
              <a:off x="3396429" y="584428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6" name="Freeform 3205"/>
            <p:cNvSpPr/>
            <p:nvPr/>
          </p:nvSpPr>
          <p:spPr>
            <a:xfrm rot="20754369">
              <a:off x="3466642" y="584391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7" name="Straight Connector 3206"/>
            <p:cNvCxnSpPr/>
            <p:nvPr/>
          </p:nvCxnSpPr>
          <p:spPr>
            <a:xfrm rot="20754369" flipH="1">
              <a:off x="3665615" y="5857653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8" name="Straight Connector 3207"/>
            <p:cNvCxnSpPr/>
            <p:nvPr/>
          </p:nvCxnSpPr>
          <p:spPr>
            <a:xfrm rot="4554369">
              <a:off x="3669246" y="5863710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9" name="Straight Connector 3208"/>
            <p:cNvCxnSpPr/>
            <p:nvPr/>
          </p:nvCxnSpPr>
          <p:spPr>
            <a:xfrm rot="4554369">
              <a:off x="3682100" y="5870971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0" name="Straight Connector 3209"/>
            <p:cNvCxnSpPr/>
            <p:nvPr/>
          </p:nvCxnSpPr>
          <p:spPr>
            <a:xfrm rot="9954369" flipV="1">
              <a:off x="3567119" y="5861459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1" name="Straight Connector 3210"/>
            <p:cNvCxnSpPr/>
            <p:nvPr/>
          </p:nvCxnSpPr>
          <p:spPr>
            <a:xfrm rot="4554369">
              <a:off x="3573608" y="5872230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2" name="Straight Connector 3211"/>
            <p:cNvCxnSpPr/>
            <p:nvPr/>
          </p:nvCxnSpPr>
          <p:spPr>
            <a:xfrm rot="4554369">
              <a:off x="3583172" y="5871284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3" name="Straight Connector 3212"/>
            <p:cNvCxnSpPr>
              <a:stCxn id="3223" idx="2"/>
            </p:cNvCxnSpPr>
            <p:nvPr/>
          </p:nvCxnSpPr>
          <p:spPr>
            <a:xfrm rot="20754369" flipH="1">
              <a:off x="3640459" y="585052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4" name="Straight Connector 3213"/>
            <p:cNvCxnSpPr/>
            <p:nvPr/>
          </p:nvCxnSpPr>
          <p:spPr>
            <a:xfrm rot="17372795" flipH="1">
              <a:off x="3620019" y="5863249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5" name="Straight Connector 3214"/>
            <p:cNvCxnSpPr/>
            <p:nvPr/>
          </p:nvCxnSpPr>
          <p:spPr>
            <a:xfrm rot="17372795" flipH="1">
              <a:off x="3612704" y="586955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6" name="Straight Connector 3215"/>
            <p:cNvCxnSpPr/>
            <p:nvPr/>
          </p:nvCxnSpPr>
          <p:spPr>
            <a:xfrm rot="20754369" flipH="1">
              <a:off x="3738107" y="5852347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7" name="Straight Connector 3216"/>
            <p:cNvCxnSpPr/>
            <p:nvPr/>
          </p:nvCxnSpPr>
          <p:spPr>
            <a:xfrm rot="17372795" flipH="1">
              <a:off x="3717668" y="586507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8" name="Straight Connector 3217"/>
            <p:cNvCxnSpPr/>
            <p:nvPr/>
          </p:nvCxnSpPr>
          <p:spPr>
            <a:xfrm rot="17372795" flipH="1">
              <a:off x="3710353" y="587137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9" name="Straight Connector 3218"/>
            <p:cNvCxnSpPr/>
            <p:nvPr/>
          </p:nvCxnSpPr>
          <p:spPr>
            <a:xfrm rot="20754369" flipH="1">
              <a:off x="3761550" y="5856275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0" name="Straight Connector 3219"/>
            <p:cNvCxnSpPr/>
            <p:nvPr/>
          </p:nvCxnSpPr>
          <p:spPr>
            <a:xfrm rot="4554369">
              <a:off x="3772504" y="5859109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1" name="Straight Connector 3220"/>
            <p:cNvCxnSpPr/>
            <p:nvPr/>
          </p:nvCxnSpPr>
          <p:spPr>
            <a:xfrm rot="4554369">
              <a:off x="3782504" y="5868268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22" name="Freeform 3221"/>
            <p:cNvSpPr/>
            <p:nvPr/>
          </p:nvSpPr>
          <p:spPr>
            <a:xfrm rot="20754369">
              <a:off x="3692463" y="585328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3" name="Freeform 3222"/>
            <p:cNvSpPr/>
            <p:nvPr/>
          </p:nvSpPr>
          <p:spPr>
            <a:xfrm rot="20754369">
              <a:off x="3566004" y="584960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4" name="Freeform 3223"/>
            <p:cNvSpPr/>
            <p:nvPr/>
          </p:nvSpPr>
          <p:spPr>
            <a:xfrm rot="20754369">
              <a:off x="3594127" y="5851631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5" name="Freeform 3224"/>
            <p:cNvSpPr/>
            <p:nvPr/>
          </p:nvSpPr>
          <p:spPr>
            <a:xfrm rot="20754369">
              <a:off x="3664340" y="5851260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6" name="Straight Connector 3225"/>
            <p:cNvCxnSpPr/>
            <p:nvPr/>
          </p:nvCxnSpPr>
          <p:spPr>
            <a:xfrm rot="20754369" flipH="1">
              <a:off x="3866652" y="5866784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7" name="Straight Connector 3226"/>
            <p:cNvCxnSpPr/>
            <p:nvPr/>
          </p:nvCxnSpPr>
          <p:spPr>
            <a:xfrm rot="4554369">
              <a:off x="3870283" y="5872840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8" name="Straight Connector 3227"/>
            <p:cNvCxnSpPr/>
            <p:nvPr/>
          </p:nvCxnSpPr>
          <p:spPr>
            <a:xfrm rot="4554369">
              <a:off x="3883136" y="5880102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9" name="Straight Connector 3228"/>
            <p:cNvCxnSpPr/>
            <p:nvPr/>
          </p:nvCxnSpPr>
          <p:spPr>
            <a:xfrm rot="9954369" flipV="1">
              <a:off x="3768156" y="5870590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0" name="Straight Connector 3229"/>
            <p:cNvCxnSpPr/>
            <p:nvPr/>
          </p:nvCxnSpPr>
          <p:spPr>
            <a:xfrm rot="4554369">
              <a:off x="3774645" y="5881360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1" name="Straight Connector 3230"/>
            <p:cNvCxnSpPr/>
            <p:nvPr/>
          </p:nvCxnSpPr>
          <p:spPr>
            <a:xfrm rot="4554369">
              <a:off x="3784208" y="588041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2" name="Straight Connector 3231"/>
            <p:cNvCxnSpPr>
              <a:stCxn id="3239" idx="2"/>
            </p:cNvCxnSpPr>
            <p:nvPr/>
          </p:nvCxnSpPr>
          <p:spPr>
            <a:xfrm rot="20754369" flipH="1">
              <a:off x="3841496" y="585965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3" name="Straight Connector 3232"/>
            <p:cNvCxnSpPr/>
            <p:nvPr/>
          </p:nvCxnSpPr>
          <p:spPr>
            <a:xfrm rot="17372795" flipH="1">
              <a:off x="3821056" y="5872380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4" name="Straight Connector 3233"/>
            <p:cNvCxnSpPr/>
            <p:nvPr/>
          </p:nvCxnSpPr>
          <p:spPr>
            <a:xfrm rot="17372795" flipH="1">
              <a:off x="3813741" y="5878681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5" name="Straight Connector 3234"/>
            <p:cNvCxnSpPr/>
            <p:nvPr/>
          </p:nvCxnSpPr>
          <p:spPr>
            <a:xfrm rot="20754369" flipH="1">
              <a:off x="3939144" y="5861478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6" name="Straight Connector 3235"/>
            <p:cNvCxnSpPr/>
            <p:nvPr/>
          </p:nvCxnSpPr>
          <p:spPr>
            <a:xfrm rot="17372795" flipH="1">
              <a:off x="3918704" y="5874205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7" name="Straight Connector 3236"/>
            <p:cNvCxnSpPr/>
            <p:nvPr/>
          </p:nvCxnSpPr>
          <p:spPr>
            <a:xfrm rot="17372795" flipH="1">
              <a:off x="3911389" y="588050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38" name="Freeform 3237"/>
            <p:cNvSpPr/>
            <p:nvPr/>
          </p:nvSpPr>
          <p:spPr>
            <a:xfrm rot="20754369">
              <a:off x="3893500" y="586241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9" name="Freeform 3238"/>
            <p:cNvSpPr/>
            <p:nvPr/>
          </p:nvSpPr>
          <p:spPr>
            <a:xfrm rot="20754369">
              <a:off x="3767041" y="5858739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0" name="Freeform 3239"/>
            <p:cNvSpPr/>
            <p:nvPr/>
          </p:nvSpPr>
          <p:spPr>
            <a:xfrm rot="20754369">
              <a:off x="3795164" y="5860761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1" name="Freeform 3240"/>
            <p:cNvSpPr/>
            <p:nvPr/>
          </p:nvSpPr>
          <p:spPr>
            <a:xfrm rot="20754369">
              <a:off x="3865377" y="5860391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5698" y="4780863"/>
            <a:ext cx="626334" cy="57153"/>
            <a:chOff x="1055698" y="4780863"/>
            <a:chExt cx="626334" cy="57153"/>
          </a:xfrm>
        </p:grpSpPr>
        <p:cxnSp>
          <p:nvCxnSpPr>
            <p:cNvPr id="3243" name="Straight Connector 3242"/>
            <p:cNvCxnSpPr/>
            <p:nvPr/>
          </p:nvCxnSpPr>
          <p:spPr>
            <a:xfrm rot="20754369" flipH="1">
              <a:off x="1155309" y="4788908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4" name="Straight Connector 3243"/>
            <p:cNvCxnSpPr/>
            <p:nvPr/>
          </p:nvCxnSpPr>
          <p:spPr>
            <a:xfrm rot="4554369">
              <a:off x="1158940" y="479496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5" name="Straight Connector 3244"/>
            <p:cNvCxnSpPr/>
            <p:nvPr/>
          </p:nvCxnSpPr>
          <p:spPr>
            <a:xfrm rot="4554369">
              <a:off x="1171793" y="4802226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6" name="Straight Connector 3245"/>
            <p:cNvCxnSpPr>
              <a:stCxn id="3256" idx="2"/>
            </p:cNvCxnSpPr>
            <p:nvPr/>
          </p:nvCxnSpPr>
          <p:spPr>
            <a:xfrm rot="20754369" flipH="1">
              <a:off x="1130153" y="4781778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7" name="Straight Connector 3246"/>
            <p:cNvCxnSpPr/>
            <p:nvPr/>
          </p:nvCxnSpPr>
          <p:spPr>
            <a:xfrm rot="17372795" flipH="1">
              <a:off x="1109713" y="479450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8" name="Straight Connector 3247"/>
            <p:cNvCxnSpPr/>
            <p:nvPr/>
          </p:nvCxnSpPr>
          <p:spPr>
            <a:xfrm rot="17372795" flipH="1">
              <a:off x="1102398" y="480080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9" name="Straight Connector 3248"/>
            <p:cNvCxnSpPr/>
            <p:nvPr/>
          </p:nvCxnSpPr>
          <p:spPr>
            <a:xfrm rot="20754369" flipH="1">
              <a:off x="1227801" y="4783602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0" name="Straight Connector 3249"/>
            <p:cNvCxnSpPr/>
            <p:nvPr/>
          </p:nvCxnSpPr>
          <p:spPr>
            <a:xfrm rot="17372795" flipH="1">
              <a:off x="1207361" y="4796329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1" name="Straight Connector 3250"/>
            <p:cNvCxnSpPr/>
            <p:nvPr/>
          </p:nvCxnSpPr>
          <p:spPr>
            <a:xfrm rot="17372795" flipH="1">
              <a:off x="1200046" y="480263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2" name="Straight Connector 3251"/>
            <p:cNvCxnSpPr/>
            <p:nvPr/>
          </p:nvCxnSpPr>
          <p:spPr>
            <a:xfrm rot="20754369" flipH="1">
              <a:off x="1251244" y="4787530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3" name="Straight Connector 3252"/>
            <p:cNvCxnSpPr/>
            <p:nvPr/>
          </p:nvCxnSpPr>
          <p:spPr>
            <a:xfrm rot="4554369">
              <a:off x="1262198" y="4790363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4" name="Straight Connector 3253"/>
            <p:cNvCxnSpPr/>
            <p:nvPr/>
          </p:nvCxnSpPr>
          <p:spPr>
            <a:xfrm rot="4554369">
              <a:off x="1272197" y="4799523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55" name="Freeform 3254"/>
            <p:cNvSpPr/>
            <p:nvPr/>
          </p:nvSpPr>
          <p:spPr>
            <a:xfrm rot="20754369">
              <a:off x="1182157" y="4784537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6" name="Freeform 3255"/>
            <p:cNvSpPr/>
            <p:nvPr/>
          </p:nvSpPr>
          <p:spPr>
            <a:xfrm rot="20754369">
              <a:off x="1055698" y="478086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7" name="Freeform 3256"/>
            <p:cNvSpPr/>
            <p:nvPr/>
          </p:nvSpPr>
          <p:spPr>
            <a:xfrm rot="20754369">
              <a:off x="1083821" y="478288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8" name="Freeform 3257"/>
            <p:cNvSpPr/>
            <p:nvPr/>
          </p:nvSpPr>
          <p:spPr>
            <a:xfrm rot="20754369">
              <a:off x="1154034" y="478251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59" name="Straight Connector 3258"/>
            <p:cNvCxnSpPr/>
            <p:nvPr/>
          </p:nvCxnSpPr>
          <p:spPr>
            <a:xfrm rot="20754369" flipH="1">
              <a:off x="1353007" y="4796255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0" name="Straight Connector 3259"/>
            <p:cNvCxnSpPr/>
            <p:nvPr/>
          </p:nvCxnSpPr>
          <p:spPr>
            <a:xfrm rot="4554369">
              <a:off x="1356638" y="480231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1" name="Straight Connector 3260"/>
            <p:cNvCxnSpPr/>
            <p:nvPr/>
          </p:nvCxnSpPr>
          <p:spPr>
            <a:xfrm rot="4554369">
              <a:off x="1369492" y="4809573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2" name="Straight Connector 3261"/>
            <p:cNvCxnSpPr/>
            <p:nvPr/>
          </p:nvCxnSpPr>
          <p:spPr>
            <a:xfrm rot="9954369" flipV="1">
              <a:off x="1254511" y="4800061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3" name="Straight Connector 3262"/>
            <p:cNvCxnSpPr/>
            <p:nvPr/>
          </p:nvCxnSpPr>
          <p:spPr>
            <a:xfrm rot="4554369">
              <a:off x="1261000" y="4810832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4" name="Straight Connector 3263"/>
            <p:cNvCxnSpPr/>
            <p:nvPr/>
          </p:nvCxnSpPr>
          <p:spPr>
            <a:xfrm rot="4554369">
              <a:off x="1270564" y="4809886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5" name="Straight Connector 3264"/>
            <p:cNvCxnSpPr>
              <a:stCxn id="3275" idx="2"/>
            </p:cNvCxnSpPr>
            <p:nvPr/>
          </p:nvCxnSpPr>
          <p:spPr>
            <a:xfrm rot="20754369" flipH="1">
              <a:off x="1327851" y="4789125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6" name="Straight Connector 3265"/>
            <p:cNvCxnSpPr/>
            <p:nvPr/>
          </p:nvCxnSpPr>
          <p:spPr>
            <a:xfrm rot="17372795" flipH="1">
              <a:off x="1307411" y="4801851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7" name="Straight Connector 3266"/>
            <p:cNvCxnSpPr/>
            <p:nvPr/>
          </p:nvCxnSpPr>
          <p:spPr>
            <a:xfrm rot="17372795" flipH="1">
              <a:off x="1300096" y="4808152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8" name="Straight Connector 3267"/>
            <p:cNvCxnSpPr/>
            <p:nvPr/>
          </p:nvCxnSpPr>
          <p:spPr>
            <a:xfrm rot="20754369" flipH="1">
              <a:off x="1425499" y="4790949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9" name="Straight Connector 3268"/>
            <p:cNvCxnSpPr/>
            <p:nvPr/>
          </p:nvCxnSpPr>
          <p:spPr>
            <a:xfrm rot="17372795" flipH="1">
              <a:off x="1405060" y="4803676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0" name="Straight Connector 3269"/>
            <p:cNvCxnSpPr/>
            <p:nvPr/>
          </p:nvCxnSpPr>
          <p:spPr>
            <a:xfrm rot="17372795" flipH="1">
              <a:off x="1397745" y="4809977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1" name="Straight Connector 3270"/>
            <p:cNvCxnSpPr/>
            <p:nvPr/>
          </p:nvCxnSpPr>
          <p:spPr>
            <a:xfrm rot="20754369" flipH="1">
              <a:off x="1448942" y="4794877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2" name="Straight Connector 3271"/>
            <p:cNvCxnSpPr/>
            <p:nvPr/>
          </p:nvCxnSpPr>
          <p:spPr>
            <a:xfrm rot="4554369">
              <a:off x="1459896" y="4797711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3" name="Straight Connector 3272"/>
            <p:cNvCxnSpPr/>
            <p:nvPr/>
          </p:nvCxnSpPr>
          <p:spPr>
            <a:xfrm rot="4554369">
              <a:off x="1469896" y="4806870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74" name="Freeform 3273"/>
            <p:cNvSpPr/>
            <p:nvPr/>
          </p:nvSpPr>
          <p:spPr>
            <a:xfrm rot="20754369">
              <a:off x="1379855" y="479188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5" name="Freeform 3274"/>
            <p:cNvSpPr/>
            <p:nvPr/>
          </p:nvSpPr>
          <p:spPr>
            <a:xfrm rot="20754369">
              <a:off x="1253396" y="4788210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6" name="Freeform 3275"/>
            <p:cNvSpPr/>
            <p:nvPr/>
          </p:nvSpPr>
          <p:spPr>
            <a:xfrm rot="20754369">
              <a:off x="1281519" y="479023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7" name="Freeform 3276"/>
            <p:cNvSpPr/>
            <p:nvPr/>
          </p:nvSpPr>
          <p:spPr>
            <a:xfrm rot="20754369">
              <a:off x="1351732" y="4789862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78" name="Straight Connector 3277"/>
            <p:cNvCxnSpPr/>
            <p:nvPr/>
          </p:nvCxnSpPr>
          <p:spPr>
            <a:xfrm rot="20754369" flipH="1">
              <a:off x="1554044" y="4805386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9" name="Straight Connector 3278"/>
            <p:cNvCxnSpPr/>
            <p:nvPr/>
          </p:nvCxnSpPr>
          <p:spPr>
            <a:xfrm rot="4554369">
              <a:off x="1557675" y="481144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0" name="Straight Connector 3279"/>
            <p:cNvCxnSpPr/>
            <p:nvPr/>
          </p:nvCxnSpPr>
          <p:spPr>
            <a:xfrm rot="4554369">
              <a:off x="1570528" y="4818704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1" name="Straight Connector 3280"/>
            <p:cNvCxnSpPr/>
            <p:nvPr/>
          </p:nvCxnSpPr>
          <p:spPr>
            <a:xfrm rot="9954369" flipV="1">
              <a:off x="1455548" y="4809192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2" name="Straight Connector 3281"/>
            <p:cNvCxnSpPr/>
            <p:nvPr/>
          </p:nvCxnSpPr>
          <p:spPr>
            <a:xfrm rot="4554369">
              <a:off x="1462037" y="4819962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3" name="Straight Connector 3282"/>
            <p:cNvCxnSpPr/>
            <p:nvPr/>
          </p:nvCxnSpPr>
          <p:spPr>
            <a:xfrm rot="4554369">
              <a:off x="1471600" y="4819017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4" name="Straight Connector 3283"/>
            <p:cNvCxnSpPr>
              <a:stCxn id="3291" idx="2"/>
            </p:cNvCxnSpPr>
            <p:nvPr/>
          </p:nvCxnSpPr>
          <p:spPr>
            <a:xfrm rot="20754369" flipH="1">
              <a:off x="1528888" y="4798255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5" name="Straight Connector 3284"/>
            <p:cNvCxnSpPr/>
            <p:nvPr/>
          </p:nvCxnSpPr>
          <p:spPr>
            <a:xfrm rot="17372795" flipH="1">
              <a:off x="1508448" y="481098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6" name="Straight Connector 3285"/>
            <p:cNvCxnSpPr/>
            <p:nvPr/>
          </p:nvCxnSpPr>
          <p:spPr>
            <a:xfrm rot="17372795" flipH="1">
              <a:off x="1501133" y="4817283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7" name="Straight Connector 3286"/>
            <p:cNvCxnSpPr/>
            <p:nvPr/>
          </p:nvCxnSpPr>
          <p:spPr>
            <a:xfrm rot="20754369" flipH="1">
              <a:off x="1626536" y="4800080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8" name="Straight Connector 3287"/>
            <p:cNvCxnSpPr/>
            <p:nvPr/>
          </p:nvCxnSpPr>
          <p:spPr>
            <a:xfrm rot="17372795" flipH="1">
              <a:off x="1606096" y="4812807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9" name="Straight Connector 3288"/>
            <p:cNvCxnSpPr/>
            <p:nvPr/>
          </p:nvCxnSpPr>
          <p:spPr>
            <a:xfrm rot="17372795" flipH="1">
              <a:off x="1598781" y="4819107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0" name="Freeform 3289"/>
            <p:cNvSpPr/>
            <p:nvPr/>
          </p:nvSpPr>
          <p:spPr>
            <a:xfrm rot="20754369">
              <a:off x="1580892" y="480101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1" name="Freeform 3290"/>
            <p:cNvSpPr/>
            <p:nvPr/>
          </p:nvSpPr>
          <p:spPr>
            <a:xfrm rot="20754369">
              <a:off x="1454433" y="4797341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2" name="Freeform 3291"/>
            <p:cNvSpPr/>
            <p:nvPr/>
          </p:nvSpPr>
          <p:spPr>
            <a:xfrm rot="20754369">
              <a:off x="1482556" y="479936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3" name="Freeform 3292"/>
            <p:cNvSpPr/>
            <p:nvPr/>
          </p:nvSpPr>
          <p:spPr>
            <a:xfrm rot="20754369">
              <a:off x="1552769" y="479899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75261" y="2322325"/>
            <a:ext cx="566387" cy="281503"/>
            <a:chOff x="2475261" y="2322325"/>
            <a:chExt cx="566387" cy="281503"/>
          </a:xfrm>
        </p:grpSpPr>
        <p:cxnSp>
          <p:nvCxnSpPr>
            <p:cNvPr id="3295" name="Straight Connector 3294"/>
            <p:cNvCxnSpPr/>
            <p:nvPr/>
          </p:nvCxnSpPr>
          <p:spPr>
            <a:xfrm rot="18959122" flipH="1">
              <a:off x="2564997" y="2549135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6" name="Straight Connector 3295"/>
            <p:cNvCxnSpPr/>
            <p:nvPr/>
          </p:nvCxnSpPr>
          <p:spPr>
            <a:xfrm rot="2759122">
              <a:off x="2571103" y="2549343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7" name="Straight Connector 3296"/>
            <p:cNvCxnSpPr/>
            <p:nvPr/>
          </p:nvCxnSpPr>
          <p:spPr>
            <a:xfrm rot="2759122">
              <a:off x="2586188" y="2550787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8" name="Straight Connector 3297"/>
            <p:cNvCxnSpPr>
              <a:stCxn id="3308" idx="2"/>
            </p:cNvCxnSpPr>
            <p:nvPr/>
          </p:nvCxnSpPr>
          <p:spPr>
            <a:xfrm rot="18959122" flipH="1">
              <a:off x="2542364" y="255679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9" name="Straight Connector 3298"/>
            <p:cNvCxnSpPr/>
            <p:nvPr/>
          </p:nvCxnSpPr>
          <p:spPr>
            <a:xfrm rot="15577548" flipH="1">
              <a:off x="2528208" y="2573498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0" name="Straight Connector 3299"/>
            <p:cNvCxnSpPr/>
            <p:nvPr/>
          </p:nvCxnSpPr>
          <p:spPr>
            <a:xfrm rot="15577548" flipH="1">
              <a:off x="2525333" y="258417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1" name="Straight Connector 3300"/>
            <p:cNvCxnSpPr/>
            <p:nvPr/>
          </p:nvCxnSpPr>
          <p:spPr>
            <a:xfrm rot="18959122" flipH="1">
              <a:off x="2627908" y="2509667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2" name="Straight Connector 3301"/>
            <p:cNvCxnSpPr/>
            <p:nvPr/>
          </p:nvCxnSpPr>
          <p:spPr>
            <a:xfrm rot="15577548" flipH="1">
              <a:off x="2613751" y="2526372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3" name="Straight Connector 3302"/>
            <p:cNvCxnSpPr/>
            <p:nvPr/>
          </p:nvCxnSpPr>
          <p:spPr>
            <a:xfrm rot="15577548" flipH="1">
              <a:off x="2610876" y="2537044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4" name="Straight Connector 3303"/>
            <p:cNvCxnSpPr/>
            <p:nvPr/>
          </p:nvCxnSpPr>
          <p:spPr>
            <a:xfrm rot="18959122" flipH="1">
              <a:off x="2647458" y="2500088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5" name="Straight Connector 3304"/>
            <p:cNvCxnSpPr/>
            <p:nvPr/>
          </p:nvCxnSpPr>
          <p:spPr>
            <a:xfrm rot="2759122">
              <a:off x="2657529" y="2497117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6" name="Straight Connector 3305"/>
            <p:cNvCxnSpPr/>
            <p:nvPr/>
          </p:nvCxnSpPr>
          <p:spPr>
            <a:xfrm rot="2759122">
              <a:off x="2671174" y="2500193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07" name="Freeform 3306"/>
            <p:cNvSpPr/>
            <p:nvPr/>
          </p:nvSpPr>
          <p:spPr>
            <a:xfrm rot="18959122">
              <a:off x="2586698" y="250693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8" name="Freeform 3307"/>
            <p:cNvSpPr/>
            <p:nvPr/>
          </p:nvSpPr>
          <p:spPr>
            <a:xfrm rot="18959122">
              <a:off x="2475261" y="2566827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9" name="Freeform 3308"/>
            <p:cNvSpPr/>
            <p:nvPr/>
          </p:nvSpPr>
          <p:spPr>
            <a:xfrm rot="18959122">
              <a:off x="2500645" y="2554552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0" name="Freeform 3309"/>
            <p:cNvSpPr/>
            <p:nvPr/>
          </p:nvSpPr>
          <p:spPr>
            <a:xfrm rot="18959122">
              <a:off x="2561315" y="2519209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1" name="Straight Connector 3310"/>
            <p:cNvCxnSpPr/>
            <p:nvPr/>
          </p:nvCxnSpPr>
          <p:spPr>
            <a:xfrm rot="18959122" flipH="1">
              <a:off x="2740010" y="2456891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2" name="Straight Connector 3311"/>
            <p:cNvCxnSpPr/>
            <p:nvPr/>
          </p:nvCxnSpPr>
          <p:spPr>
            <a:xfrm rot="2759122">
              <a:off x="2746116" y="2457098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3" name="Straight Connector 3312"/>
            <p:cNvCxnSpPr/>
            <p:nvPr/>
          </p:nvCxnSpPr>
          <p:spPr>
            <a:xfrm rot="2759122">
              <a:off x="2761201" y="2458542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4" name="Straight Connector 3313"/>
            <p:cNvCxnSpPr/>
            <p:nvPr/>
          </p:nvCxnSpPr>
          <p:spPr>
            <a:xfrm rot="8159122" flipV="1">
              <a:off x="2655674" y="2509600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5" name="Straight Connector 3314"/>
            <p:cNvCxnSpPr/>
            <p:nvPr/>
          </p:nvCxnSpPr>
          <p:spPr>
            <a:xfrm rot="2759122">
              <a:off x="2666713" y="2514980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6" name="Straight Connector 3315"/>
            <p:cNvCxnSpPr/>
            <p:nvPr/>
          </p:nvCxnSpPr>
          <p:spPr>
            <a:xfrm rot="2759122">
              <a:off x="2675615" y="2508159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7" name="Straight Connector 3316"/>
            <p:cNvCxnSpPr>
              <a:stCxn id="3327" idx="2"/>
            </p:cNvCxnSpPr>
            <p:nvPr/>
          </p:nvCxnSpPr>
          <p:spPr>
            <a:xfrm rot="18959122" flipH="1">
              <a:off x="2717378" y="2464548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8" name="Straight Connector 3317"/>
            <p:cNvCxnSpPr/>
            <p:nvPr/>
          </p:nvCxnSpPr>
          <p:spPr>
            <a:xfrm rot="15577548" flipH="1">
              <a:off x="2703221" y="248125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9" name="Straight Connector 3318"/>
            <p:cNvCxnSpPr/>
            <p:nvPr/>
          </p:nvCxnSpPr>
          <p:spPr>
            <a:xfrm rot="15577548" flipH="1">
              <a:off x="2700346" y="249192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0" name="Straight Connector 3319"/>
            <p:cNvCxnSpPr/>
            <p:nvPr/>
          </p:nvCxnSpPr>
          <p:spPr>
            <a:xfrm rot="18959122" flipH="1">
              <a:off x="2802921" y="2417423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1" name="Straight Connector 3320"/>
            <p:cNvCxnSpPr/>
            <p:nvPr/>
          </p:nvCxnSpPr>
          <p:spPr>
            <a:xfrm rot="15577548" flipH="1">
              <a:off x="2788764" y="2434128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2" name="Straight Connector 3321"/>
            <p:cNvCxnSpPr/>
            <p:nvPr/>
          </p:nvCxnSpPr>
          <p:spPr>
            <a:xfrm rot="15577548" flipH="1">
              <a:off x="2785889" y="2444800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3" name="Straight Connector 3322"/>
            <p:cNvCxnSpPr/>
            <p:nvPr/>
          </p:nvCxnSpPr>
          <p:spPr>
            <a:xfrm rot="18959122" flipH="1">
              <a:off x="2822471" y="2407843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4" name="Straight Connector 3323"/>
            <p:cNvCxnSpPr/>
            <p:nvPr/>
          </p:nvCxnSpPr>
          <p:spPr>
            <a:xfrm rot="2759122">
              <a:off x="2832542" y="2404873"/>
              <a:ext cx="8810" cy="65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5" name="Straight Connector 3324"/>
            <p:cNvCxnSpPr/>
            <p:nvPr/>
          </p:nvCxnSpPr>
          <p:spPr>
            <a:xfrm rot="2759122">
              <a:off x="2846187" y="2407949"/>
              <a:ext cx="7929" cy="792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26" name="Freeform 3325"/>
            <p:cNvSpPr/>
            <p:nvPr/>
          </p:nvSpPr>
          <p:spPr>
            <a:xfrm rot="18959122">
              <a:off x="2761711" y="2414689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7" name="Freeform 3326"/>
            <p:cNvSpPr/>
            <p:nvPr/>
          </p:nvSpPr>
          <p:spPr>
            <a:xfrm rot="18959122">
              <a:off x="2650275" y="2474582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8" name="Freeform 3327"/>
            <p:cNvSpPr/>
            <p:nvPr/>
          </p:nvSpPr>
          <p:spPr>
            <a:xfrm rot="18959122">
              <a:off x="2675658" y="2462307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9" name="Freeform 3328"/>
            <p:cNvSpPr/>
            <p:nvPr/>
          </p:nvSpPr>
          <p:spPr>
            <a:xfrm rot="18959122">
              <a:off x="2736328" y="2426964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0" name="Straight Connector 3329"/>
            <p:cNvCxnSpPr/>
            <p:nvPr/>
          </p:nvCxnSpPr>
          <p:spPr>
            <a:xfrm rot="18959122" flipH="1">
              <a:off x="2918806" y="2364527"/>
              <a:ext cx="8112" cy="96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1" name="Straight Connector 3330"/>
            <p:cNvCxnSpPr/>
            <p:nvPr/>
          </p:nvCxnSpPr>
          <p:spPr>
            <a:xfrm rot="2759122">
              <a:off x="2924912" y="236473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2" name="Straight Connector 3331"/>
            <p:cNvCxnSpPr/>
            <p:nvPr/>
          </p:nvCxnSpPr>
          <p:spPr>
            <a:xfrm rot="2759122">
              <a:off x="2939997" y="2366178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3" name="Straight Connector 3332"/>
            <p:cNvCxnSpPr/>
            <p:nvPr/>
          </p:nvCxnSpPr>
          <p:spPr>
            <a:xfrm rot="8159122" flipV="1">
              <a:off x="2834470" y="2417236"/>
              <a:ext cx="7928" cy="6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4" name="Straight Connector 3333"/>
            <p:cNvCxnSpPr/>
            <p:nvPr/>
          </p:nvCxnSpPr>
          <p:spPr>
            <a:xfrm rot="2759122">
              <a:off x="2845509" y="2422616"/>
              <a:ext cx="10573" cy="70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5" name="Straight Connector 3334"/>
            <p:cNvCxnSpPr/>
            <p:nvPr/>
          </p:nvCxnSpPr>
          <p:spPr>
            <a:xfrm rot="2759122">
              <a:off x="2854411" y="2415795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6" name="Straight Connector 3335"/>
            <p:cNvCxnSpPr>
              <a:stCxn id="3343" idx="2"/>
            </p:cNvCxnSpPr>
            <p:nvPr/>
          </p:nvCxnSpPr>
          <p:spPr>
            <a:xfrm rot="18959122" flipH="1">
              <a:off x="2896174" y="2372184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7" name="Straight Connector 3336"/>
            <p:cNvCxnSpPr/>
            <p:nvPr/>
          </p:nvCxnSpPr>
          <p:spPr>
            <a:xfrm rot="15577548" flipH="1">
              <a:off x="2882017" y="2388890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8" name="Straight Connector 3337"/>
            <p:cNvCxnSpPr/>
            <p:nvPr/>
          </p:nvCxnSpPr>
          <p:spPr>
            <a:xfrm rot="15577548" flipH="1">
              <a:off x="2879142" y="2399561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9" name="Straight Connector 3338"/>
            <p:cNvCxnSpPr/>
            <p:nvPr/>
          </p:nvCxnSpPr>
          <p:spPr>
            <a:xfrm rot="18959122" flipH="1">
              <a:off x="2981717" y="2325059"/>
              <a:ext cx="557" cy="1860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0" name="Straight Connector 3339"/>
            <p:cNvCxnSpPr/>
            <p:nvPr/>
          </p:nvCxnSpPr>
          <p:spPr>
            <a:xfrm rot="15577548" flipH="1">
              <a:off x="2967560" y="2341764"/>
              <a:ext cx="20263" cy="126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1" name="Straight Connector 3340"/>
            <p:cNvCxnSpPr/>
            <p:nvPr/>
          </p:nvCxnSpPr>
          <p:spPr>
            <a:xfrm rot="15577548" flipH="1">
              <a:off x="2964686" y="2352436"/>
              <a:ext cx="14096" cy="1233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42" name="Freeform 3341"/>
            <p:cNvSpPr/>
            <p:nvPr/>
          </p:nvSpPr>
          <p:spPr>
            <a:xfrm rot="18959122">
              <a:off x="2940508" y="2322325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3" name="Freeform 3342"/>
            <p:cNvSpPr/>
            <p:nvPr/>
          </p:nvSpPr>
          <p:spPr>
            <a:xfrm rot="18959122">
              <a:off x="2829071" y="2382218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4" name="Freeform 3343"/>
            <p:cNvSpPr/>
            <p:nvPr/>
          </p:nvSpPr>
          <p:spPr>
            <a:xfrm rot="18959122">
              <a:off x="2854454" y="2369943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5" name="Freeform 3344"/>
            <p:cNvSpPr/>
            <p:nvPr/>
          </p:nvSpPr>
          <p:spPr>
            <a:xfrm rot="18959122">
              <a:off x="2915124" y="2334600"/>
              <a:ext cx="101140" cy="37001"/>
            </a:xfrm>
            <a:custGeom>
              <a:avLst/>
              <a:gdLst>
                <a:gd name="connsiteX0" fmla="*/ 0 w 466725"/>
                <a:gd name="connsiteY0" fmla="*/ 0 h 212725"/>
                <a:gd name="connsiteX1" fmla="*/ 133350 w 466725"/>
                <a:gd name="connsiteY1" fmla="*/ 149225 h 212725"/>
                <a:gd name="connsiteX2" fmla="*/ 330200 w 466725"/>
                <a:gd name="connsiteY2" fmla="*/ 63500 h 212725"/>
                <a:gd name="connsiteX3" fmla="*/ 466725 w 466725"/>
                <a:gd name="connsiteY3" fmla="*/ 212725 h 212725"/>
                <a:gd name="connsiteX0" fmla="*/ 0 w 419719"/>
                <a:gd name="connsiteY0" fmla="*/ 0 h 171450"/>
                <a:gd name="connsiteX1" fmla="*/ 133350 w 419719"/>
                <a:gd name="connsiteY1" fmla="*/ 149225 h 171450"/>
                <a:gd name="connsiteX2" fmla="*/ 330200 w 419719"/>
                <a:gd name="connsiteY2" fmla="*/ 63500 h 171450"/>
                <a:gd name="connsiteX3" fmla="*/ 419719 w 419719"/>
                <a:gd name="connsiteY3" fmla="*/ 171450 h 171450"/>
                <a:gd name="connsiteX0" fmla="*/ 0 w 419719"/>
                <a:gd name="connsiteY0" fmla="*/ 0 h 171450"/>
                <a:gd name="connsiteX1" fmla="*/ 55213 w 419719"/>
                <a:gd name="connsiteY1" fmla="*/ 38100 h 171450"/>
                <a:gd name="connsiteX2" fmla="*/ 133350 w 419719"/>
                <a:gd name="connsiteY2" fmla="*/ 149225 h 171450"/>
                <a:gd name="connsiteX3" fmla="*/ 330200 w 419719"/>
                <a:gd name="connsiteY3" fmla="*/ 63500 h 171450"/>
                <a:gd name="connsiteX4" fmla="*/ 419719 w 419719"/>
                <a:gd name="connsiteY4" fmla="*/ 171450 h 171450"/>
                <a:gd name="connsiteX0" fmla="*/ 0 w 364506"/>
                <a:gd name="connsiteY0" fmla="*/ 0 h 133350"/>
                <a:gd name="connsiteX1" fmla="*/ 78137 w 364506"/>
                <a:gd name="connsiteY1" fmla="*/ 111125 h 133350"/>
                <a:gd name="connsiteX2" fmla="*/ 274987 w 364506"/>
                <a:gd name="connsiteY2" fmla="*/ 25400 h 133350"/>
                <a:gd name="connsiteX3" fmla="*/ 364506 w 364506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506" h="133350">
                  <a:moveTo>
                    <a:pt x="0" y="0"/>
                  </a:moveTo>
                  <a:cubicBezTo>
                    <a:pt x="22225" y="24871"/>
                    <a:pt x="32306" y="106892"/>
                    <a:pt x="78137" y="111125"/>
                  </a:cubicBezTo>
                  <a:cubicBezTo>
                    <a:pt x="123968" y="115358"/>
                    <a:pt x="227259" y="21696"/>
                    <a:pt x="274987" y="25400"/>
                  </a:cubicBezTo>
                  <a:cubicBezTo>
                    <a:pt x="322715" y="29104"/>
                    <a:pt x="364506" y="133350"/>
                    <a:pt x="364506" y="133350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47" name="Straight Connector 3346"/>
          <p:cNvCxnSpPr/>
          <p:nvPr/>
        </p:nvCxnSpPr>
        <p:spPr>
          <a:xfrm rot="18959122" flipH="1">
            <a:off x="7927861" y="3859391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8" name="Straight Connector 3347"/>
          <p:cNvCxnSpPr/>
          <p:nvPr/>
        </p:nvCxnSpPr>
        <p:spPr>
          <a:xfrm rot="2759122">
            <a:off x="7933967" y="3859599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9" name="Straight Connector 3348"/>
          <p:cNvCxnSpPr/>
          <p:nvPr/>
        </p:nvCxnSpPr>
        <p:spPr>
          <a:xfrm rot="2759122">
            <a:off x="7949052" y="3861043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0" name="Straight Connector 3349"/>
          <p:cNvCxnSpPr>
            <a:stCxn id="3360" idx="2"/>
          </p:cNvCxnSpPr>
          <p:nvPr/>
        </p:nvCxnSpPr>
        <p:spPr>
          <a:xfrm rot="18959122" flipH="1">
            <a:off x="7905228" y="3867049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1" name="Straight Connector 3350"/>
          <p:cNvCxnSpPr/>
          <p:nvPr/>
        </p:nvCxnSpPr>
        <p:spPr>
          <a:xfrm rot="15577548" flipH="1">
            <a:off x="7891072" y="388375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2" name="Straight Connector 3351"/>
          <p:cNvCxnSpPr/>
          <p:nvPr/>
        </p:nvCxnSpPr>
        <p:spPr>
          <a:xfrm rot="15577548" flipH="1">
            <a:off x="7888197" y="389442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3" name="Straight Connector 3352"/>
          <p:cNvCxnSpPr/>
          <p:nvPr/>
        </p:nvCxnSpPr>
        <p:spPr>
          <a:xfrm rot="18959122" flipH="1">
            <a:off x="7990772" y="3819923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4" name="Straight Connector 3353"/>
          <p:cNvCxnSpPr/>
          <p:nvPr/>
        </p:nvCxnSpPr>
        <p:spPr>
          <a:xfrm rot="15577548" flipH="1">
            <a:off x="7976615" y="3836628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5" name="Straight Connector 3354"/>
          <p:cNvCxnSpPr/>
          <p:nvPr/>
        </p:nvCxnSpPr>
        <p:spPr>
          <a:xfrm rot="15577548" flipH="1">
            <a:off x="7973740" y="3847300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6" name="Straight Connector 3355"/>
          <p:cNvCxnSpPr/>
          <p:nvPr/>
        </p:nvCxnSpPr>
        <p:spPr>
          <a:xfrm rot="18959122" flipH="1">
            <a:off x="8010322" y="3810344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7" name="Straight Connector 3356"/>
          <p:cNvCxnSpPr/>
          <p:nvPr/>
        </p:nvCxnSpPr>
        <p:spPr>
          <a:xfrm rot="2759122">
            <a:off x="8020393" y="3807373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8" name="Straight Connector 3357"/>
          <p:cNvCxnSpPr/>
          <p:nvPr/>
        </p:nvCxnSpPr>
        <p:spPr>
          <a:xfrm rot="2759122">
            <a:off x="8034038" y="3810449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9" name="Freeform 3358"/>
          <p:cNvSpPr/>
          <p:nvPr/>
        </p:nvSpPr>
        <p:spPr>
          <a:xfrm rot="18959122">
            <a:off x="7949562" y="3817189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0" name="Freeform 3359"/>
          <p:cNvSpPr/>
          <p:nvPr/>
        </p:nvSpPr>
        <p:spPr>
          <a:xfrm rot="18959122">
            <a:off x="7838125" y="3877083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1" name="Freeform 3360"/>
          <p:cNvSpPr/>
          <p:nvPr/>
        </p:nvSpPr>
        <p:spPr>
          <a:xfrm rot="18959122">
            <a:off x="7863509" y="386480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2" name="Freeform 3361"/>
          <p:cNvSpPr/>
          <p:nvPr/>
        </p:nvSpPr>
        <p:spPr>
          <a:xfrm rot="18959122">
            <a:off x="7924179" y="382946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63" name="Straight Connector 3362"/>
          <p:cNvCxnSpPr/>
          <p:nvPr/>
        </p:nvCxnSpPr>
        <p:spPr>
          <a:xfrm rot="18959122" flipH="1">
            <a:off x="8102874" y="3767147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4" name="Straight Connector 3363"/>
          <p:cNvCxnSpPr/>
          <p:nvPr/>
        </p:nvCxnSpPr>
        <p:spPr>
          <a:xfrm rot="2759122">
            <a:off x="8108980" y="376735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5" name="Straight Connector 3364"/>
          <p:cNvCxnSpPr/>
          <p:nvPr/>
        </p:nvCxnSpPr>
        <p:spPr>
          <a:xfrm rot="2759122">
            <a:off x="8124065" y="3768798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6" name="Straight Connector 3365"/>
          <p:cNvCxnSpPr/>
          <p:nvPr/>
        </p:nvCxnSpPr>
        <p:spPr>
          <a:xfrm rot="8159122" flipV="1">
            <a:off x="8018538" y="3819856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7" name="Straight Connector 3366"/>
          <p:cNvCxnSpPr/>
          <p:nvPr/>
        </p:nvCxnSpPr>
        <p:spPr>
          <a:xfrm rot="2759122">
            <a:off x="8029577" y="3825236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8" name="Straight Connector 3367"/>
          <p:cNvCxnSpPr/>
          <p:nvPr/>
        </p:nvCxnSpPr>
        <p:spPr>
          <a:xfrm rot="2759122">
            <a:off x="8038479" y="3818415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9" name="Straight Connector 3368"/>
          <p:cNvCxnSpPr>
            <a:stCxn id="3379" idx="2"/>
          </p:cNvCxnSpPr>
          <p:nvPr/>
        </p:nvCxnSpPr>
        <p:spPr>
          <a:xfrm rot="18959122" flipH="1">
            <a:off x="8080242" y="3774804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0" name="Straight Connector 3369"/>
          <p:cNvCxnSpPr/>
          <p:nvPr/>
        </p:nvCxnSpPr>
        <p:spPr>
          <a:xfrm rot="15577548" flipH="1">
            <a:off x="8066085" y="379151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1" name="Straight Connector 3370"/>
          <p:cNvCxnSpPr/>
          <p:nvPr/>
        </p:nvCxnSpPr>
        <p:spPr>
          <a:xfrm rot="15577548" flipH="1">
            <a:off x="8063210" y="380218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2" name="Straight Connector 3371"/>
          <p:cNvCxnSpPr/>
          <p:nvPr/>
        </p:nvCxnSpPr>
        <p:spPr>
          <a:xfrm rot="18959122" flipH="1">
            <a:off x="8165785" y="3727679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3" name="Straight Connector 3372"/>
          <p:cNvCxnSpPr/>
          <p:nvPr/>
        </p:nvCxnSpPr>
        <p:spPr>
          <a:xfrm rot="15577548" flipH="1">
            <a:off x="8151628" y="3744384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4" name="Straight Connector 3373"/>
          <p:cNvCxnSpPr/>
          <p:nvPr/>
        </p:nvCxnSpPr>
        <p:spPr>
          <a:xfrm rot="15577548" flipH="1">
            <a:off x="8148753" y="3755056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5" name="Straight Connector 3374"/>
          <p:cNvCxnSpPr/>
          <p:nvPr/>
        </p:nvCxnSpPr>
        <p:spPr>
          <a:xfrm rot="18959122" flipH="1">
            <a:off x="8185335" y="3718099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6" name="Straight Connector 3375"/>
          <p:cNvCxnSpPr/>
          <p:nvPr/>
        </p:nvCxnSpPr>
        <p:spPr>
          <a:xfrm rot="2759122">
            <a:off x="8195406" y="3715129"/>
            <a:ext cx="8810" cy="652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7" name="Straight Connector 3376"/>
          <p:cNvCxnSpPr/>
          <p:nvPr/>
        </p:nvCxnSpPr>
        <p:spPr>
          <a:xfrm rot="2759122">
            <a:off x="8209051" y="3718205"/>
            <a:ext cx="7929" cy="792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78" name="Freeform 3377"/>
          <p:cNvSpPr/>
          <p:nvPr/>
        </p:nvSpPr>
        <p:spPr>
          <a:xfrm rot="18959122">
            <a:off x="8124575" y="3724945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9" name="Freeform 3378"/>
          <p:cNvSpPr/>
          <p:nvPr/>
        </p:nvSpPr>
        <p:spPr>
          <a:xfrm rot="18959122">
            <a:off x="8013139" y="3784838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0" name="Freeform 3379"/>
          <p:cNvSpPr/>
          <p:nvPr/>
        </p:nvSpPr>
        <p:spPr>
          <a:xfrm rot="18959122">
            <a:off x="8038522" y="3772563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1" name="Freeform 3380"/>
          <p:cNvSpPr/>
          <p:nvPr/>
        </p:nvSpPr>
        <p:spPr>
          <a:xfrm rot="18959122">
            <a:off x="8099192" y="3737220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2" name="Straight Connector 3381"/>
          <p:cNvCxnSpPr/>
          <p:nvPr/>
        </p:nvCxnSpPr>
        <p:spPr>
          <a:xfrm rot="18959122" flipH="1">
            <a:off x="8281670" y="3674783"/>
            <a:ext cx="8112" cy="969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3" name="Straight Connector 3382"/>
          <p:cNvCxnSpPr/>
          <p:nvPr/>
        </p:nvCxnSpPr>
        <p:spPr>
          <a:xfrm rot="2759122">
            <a:off x="8287776" y="367499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4" name="Straight Connector 3383"/>
          <p:cNvCxnSpPr/>
          <p:nvPr/>
        </p:nvCxnSpPr>
        <p:spPr>
          <a:xfrm rot="2759122">
            <a:off x="8302861" y="3676434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5" name="Straight Connector 3384"/>
          <p:cNvCxnSpPr/>
          <p:nvPr/>
        </p:nvCxnSpPr>
        <p:spPr>
          <a:xfrm rot="8159122" flipV="1">
            <a:off x="8197334" y="3727492"/>
            <a:ext cx="7928" cy="61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6" name="Straight Connector 3385"/>
          <p:cNvCxnSpPr/>
          <p:nvPr/>
        </p:nvCxnSpPr>
        <p:spPr>
          <a:xfrm rot="2759122">
            <a:off x="8208373" y="3732872"/>
            <a:ext cx="10573" cy="704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7" name="Straight Connector 3386"/>
          <p:cNvCxnSpPr/>
          <p:nvPr/>
        </p:nvCxnSpPr>
        <p:spPr>
          <a:xfrm rot="2759122">
            <a:off x="8217275" y="3726051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8" name="Straight Connector 3387"/>
          <p:cNvCxnSpPr>
            <a:stCxn id="3395" idx="2"/>
          </p:cNvCxnSpPr>
          <p:nvPr/>
        </p:nvCxnSpPr>
        <p:spPr>
          <a:xfrm rot="18959122" flipH="1">
            <a:off x="8259038" y="3682440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9" name="Straight Connector 3388"/>
          <p:cNvCxnSpPr/>
          <p:nvPr/>
        </p:nvCxnSpPr>
        <p:spPr>
          <a:xfrm rot="15577548" flipH="1">
            <a:off x="8244881" y="3699146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0" name="Straight Connector 3389"/>
          <p:cNvCxnSpPr/>
          <p:nvPr/>
        </p:nvCxnSpPr>
        <p:spPr>
          <a:xfrm rot="15577548" flipH="1">
            <a:off x="8242006" y="3709817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1" name="Straight Connector 3390"/>
          <p:cNvCxnSpPr/>
          <p:nvPr/>
        </p:nvCxnSpPr>
        <p:spPr>
          <a:xfrm rot="18959122" flipH="1">
            <a:off x="8344581" y="3635315"/>
            <a:ext cx="557" cy="186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2" name="Straight Connector 3391"/>
          <p:cNvCxnSpPr/>
          <p:nvPr/>
        </p:nvCxnSpPr>
        <p:spPr>
          <a:xfrm rot="15577548" flipH="1">
            <a:off x="8330424" y="3652020"/>
            <a:ext cx="20263" cy="126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3" name="Straight Connector 3392"/>
          <p:cNvCxnSpPr/>
          <p:nvPr/>
        </p:nvCxnSpPr>
        <p:spPr>
          <a:xfrm rot="15577548" flipH="1">
            <a:off x="8327550" y="3662692"/>
            <a:ext cx="14096" cy="1233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94" name="Freeform 3393"/>
          <p:cNvSpPr/>
          <p:nvPr/>
        </p:nvSpPr>
        <p:spPr>
          <a:xfrm rot="18959122">
            <a:off x="8303372" y="3632581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5" name="Freeform 3394"/>
          <p:cNvSpPr/>
          <p:nvPr/>
        </p:nvSpPr>
        <p:spPr>
          <a:xfrm rot="18959122">
            <a:off x="8191935" y="3692474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6" name="Freeform 3395"/>
          <p:cNvSpPr/>
          <p:nvPr/>
        </p:nvSpPr>
        <p:spPr>
          <a:xfrm rot="18959122">
            <a:off x="8217318" y="3680199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7" name="Freeform 3396"/>
          <p:cNvSpPr/>
          <p:nvPr/>
        </p:nvSpPr>
        <p:spPr>
          <a:xfrm rot="18959122">
            <a:off x="8277988" y="3644856"/>
            <a:ext cx="101140" cy="37001"/>
          </a:xfrm>
          <a:custGeom>
            <a:avLst/>
            <a:gdLst>
              <a:gd name="connsiteX0" fmla="*/ 0 w 466725"/>
              <a:gd name="connsiteY0" fmla="*/ 0 h 212725"/>
              <a:gd name="connsiteX1" fmla="*/ 133350 w 466725"/>
              <a:gd name="connsiteY1" fmla="*/ 149225 h 212725"/>
              <a:gd name="connsiteX2" fmla="*/ 330200 w 466725"/>
              <a:gd name="connsiteY2" fmla="*/ 63500 h 212725"/>
              <a:gd name="connsiteX3" fmla="*/ 466725 w 466725"/>
              <a:gd name="connsiteY3" fmla="*/ 212725 h 212725"/>
              <a:gd name="connsiteX0" fmla="*/ 0 w 419719"/>
              <a:gd name="connsiteY0" fmla="*/ 0 h 171450"/>
              <a:gd name="connsiteX1" fmla="*/ 133350 w 419719"/>
              <a:gd name="connsiteY1" fmla="*/ 149225 h 171450"/>
              <a:gd name="connsiteX2" fmla="*/ 330200 w 419719"/>
              <a:gd name="connsiteY2" fmla="*/ 63500 h 171450"/>
              <a:gd name="connsiteX3" fmla="*/ 419719 w 419719"/>
              <a:gd name="connsiteY3" fmla="*/ 171450 h 171450"/>
              <a:gd name="connsiteX0" fmla="*/ 0 w 419719"/>
              <a:gd name="connsiteY0" fmla="*/ 0 h 171450"/>
              <a:gd name="connsiteX1" fmla="*/ 55213 w 419719"/>
              <a:gd name="connsiteY1" fmla="*/ 38100 h 171450"/>
              <a:gd name="connsiteX2" fmla="*/ 133350 w 419719"/>
              <a:gd name="connsiteY2" fmla="*/ 149225 h 171450"/>
              <a:gd name="connsiteX3" fmla="*/ 330200 w 419719"/>
              <a:gd name="connsiteY3" fmla="*/ 63500 h 171450"/>
              <a:gd name="connsiteX4" fmla="*/ 419719 w 419719"/>
              <a:gd name="connsiteY4" fmla="*/ 171450 h 171450"/>
              <a:gd name="connsiteX0" fmla="*/ 0 w 364506"/>
              <a:gd name="connsiteY0" fmla="*/ 0 h 133350"/>
              <a:gd name="connsiteX1" fmla="*/ 78137 w 364506"/>
              <a:gd name="connsiteY1" fmla="*/ 111125 h 133350"/>
              <a:gd name="connsiteX2" fmla="*/ 274987 w 364506"/>
              <a:gd name="connsiteY2" fmla="*/ 25400 h 133350"/>
              <a:gd name="connsiteX3" fmla="*/ 364506 w 364506"/>
              <a:gd name="connsiteY3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506" h="133350">
                <a:moveTo>
                  <a:pt x="0" y="0"/>
                </a:moveTo>
                <a:cubicBezTo>
                  <a:pt x="22225" y="24871"/>
                  <a:pt x="32306" y="106892"/>
                  <a:pt x="78137" y="111125"/>
                </a:cubicBezTo>
                <a:cubicBezTo>
                  <a:pt x="123968" y="115358"/>
                  <a:pt x="227259" y="21696"/>
                  <a:pt x="274987" y="25400"/>
                </a:cubicBezTo>
                <a:cubicBezTo>
                  <a:pt x="322715" y="29104"/>
                  <a:pt x="364506" y="133350"/>
                  <a:pt x="364506" y="133350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205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433874" y="3196370"/>
            <a:ext cx="2925178" cy="22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3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046" y="54904"/>
            <a:ext cx="7416605" cy="6880468"/>
            <a:chOff x="393895" y="12700"/>
            <a:chExt cx="7416605" cy="688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" b="25185"/>
            <a:stretch/>
          </p:blipFill>
          <p:spPr>
            <a:xfrm>
              <a:off x="723900" y="12700"/>
              <a:ext cx="7086600" cy="6781800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393895" y="6203851"/>
              <a:ext cx="3981157" cy="689317"/>
            </a:xfrm>
            <a:custGeom>
              <a:avLst/>
              <a:gdLst>
                <a:gd name="connsiteX0" fmla="*/ 3967089 w 3967089"/>
                <a:gd name="connsiteY0" fmla="*/ 689317 h 928468"/>
                <a:gd name="connsiteX1" fmla="*/ 3094892 w 3967089"/>
                <a:gd name="connsiteY1" fmla="*/ 182880 h 928468"/>
                <a:gd name="connsiteX2" fmla="*/ 1631852 w 3967089"/>
                <a:gd name="connsiteY2" fmla="*/ 0 h 928468"/>
                <a:gd name="connsiteX3" fmla="*/ 1055077 w 3967089"/>
                <a:gd name="connsiteY3" fmla="*/ 168813 h 928468"/>
                <a:gd name="connsiteX4" fmla="*/ 0 w 3967089"/>
                <a:gd name="connsiteY4" fmla="*/ 211016 h 928468"/>
                <a:gd name="connsiteX5" fmla="*/ 0 w 3967089"/>
                <a:gd name="connsiteY5" fmla="*/ 928468 h 928468"/>
                <a:gd name="connsiteX6" fmla="*/ 3967089 w 3967089"/>
                <a:gd name="connsiteY6" fmla="*/ 689317 h 928468"/>
                <a:gd name="connsiteX0" fmla="*/ 3981157 w 3981157"/>
                <a:gd name="connsiteY0" fmla="*/ 689317 h 689317"/>
                <a:gd name="connsiteX1" fmla="*/ 3108960 w 3981157"/>
                <a:gd name="connsiteY1" fmla="*/ 182880 h 689317"/>
                <a:gd name="connsiteX2" fmla="*/ 1645920 w 3981157"/>
                <a:gd name="connsiteY2" fmla="*/ 0 h 689317"/>
                <a:gd name="connsiteX3" fmla="*/ 1069145 w 3981157"/>
                <a:gd name="connsiteY3" fmla="*/ 168813 h 689317"/>
                <a:gd name="connsiteX4" fmla="*/ 14068 w 3981157"/>
                <a:gd name="connsiteY4" fmla="*/ 211016 h 689317"/>
                <a:gd name="connsiteX5" fmla="*/ 0 w 3981157"/>
                <a:gd name="connsiteY5" fmla="*/ 689317 h 689317"/>
                <a:gd name="connsiteX6" fmla="*/ 3981157 w 3981157"/>
                <a:gd name="connsiteY6" fmla="*/ 689317 h 68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1157" h="689317">
                  <a:moveTo>
                    <a:pt x="3981157" y="689317"/>
                  </a:moveTo>
                  <a:lnTo>
                    <a:pt x="3108960" y="182880"/>
                  </a:lnTo>
                  <a:lnTo>
                    <a:pt x="1645920" y="0"/>
                  </a:lnTo>
                  <a:lnTo>
                    <a:pt x="1069145" y="168813"/>
                  </a:lnTo>
                  <a:lnTo>
                    <a:pt x="14068" y="211016"/>
                  </a:lnTo>
                  <a:lnTo>
                    <a:pt x="0" y="689317"/>
                  </a:lnTo>
                  <a:lnTo>
                    <a:pt x="3981157" y="689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sp>
        <p:nvSpPr>
          <p:cNvPr id="2" name="Freeform 1"/>
          <p:cNvSpPr/>
          <p:nvPr/>
        </p:nvSpPr>
        <p:spPr>
          <a:xfrm>
            <a:off x="-207400" y="32990"/>
            <a:ext cx="8582906" cy="6908667"/>
          </a:xfrm>
          <a:custGeom>
            <a:avLst/>
            <a:gdLst>
              <a:gd name="connsiteX0" fmla="*/ 5509079 w 5509079"/>
              <a:gd name="connsiteY0" fmla="*/ 577342 h 6334268"/>
              <a:gd name="connsiteX1" fmla="*/ 4832815 w 5509079"/>
              <a:gd name="connsiteY1" fmla="*/ 362901 h 6334268"/>
              <a:gd name="connsiteX2" fmla="*/ 4816321 w 5509079"/>
              <a:gd name="connsiteY2" fmla="*/ 0 h 6334268"/>
              <a:gd name="connsiteX3" fmla="*/ 1995804 w 5509079"/>
              <a:gd name="connsiteY3" fmla="*/ 0 h 6334268"/>
              <a:gd name="connsiteX4" fmla="*/ 1632930 w 5509079"/>
              <a:gd name="connsiteY4" fmla="*/ 32991 h 6334268"/>
              <a:gd name="connsiteX5" fmla="*/ 1533965 w 5509079"/>
              <a:gd name="connsiteY5" fmla="*/ 577342 h 6334268"/>
              <a:gd name="connsiteX6" fmla="*/ 692758 w 5509079"/>
              <a:gd name="connsiteY6" fmla="*/ 692810 h 6334268"/>
              <a:gd name="connsiteX7" fmla="*/ 758735 w 5509079"/>
              <a:gd name="connsiteY7" fmla="*/ 956738 h 6334268"/>
              <a:gd name="connsiteX8" fmla="*/ 1583448 w 5509079"/>
              <a:gd name="connsiteY8" fmla="*/ 1336135 h 6334268"/>
              <a:gd name="connsiteX9" fmla="*/ 1583448 w 5509079"/>
              <a:gd name="connsiteY9" fmla="*/ 2490819 h 6334268"/>
              <a:gd name="connsiteX10" fmla="*/ 1797873 w 5509079"/>
              <a:gd name="connsiteY10" fmla="*/ 2820729 h 6334268"/>
              <a:gd name="connsiteX11" fmla="*/ 1566953 w 5509079"/>
              <a:gd name="connsiteY11" fmla="*/ 3678494 h 6334268"/>
              <a:gd name="connsiteX12" fmla="*/ 1583448 w 5509079"/>
              <a:gd name="connsiteY12" fmla="*/ 4057890 h 6334268"/>
              <a:gd name="connsiteX13" fmla="*/ 1649425 w 5509079"/>
              <a:gd name="connsiteY13" fmla="*/ 6334268 h 6334268"/>
              <a:gd name="connsiteX14" fmla="*/ 0 w 5509079"/>
              <a:gd name="connsiteY14" fmla="*/ 6103331 h 6334268"/>
              <a:gd name="connsiteX0" fmla="*/ 5690516 w 5690516"/>
              <a:gd name="connsiteY0" fmla="*/ 874261 h 6631187"/>
              <a:gd name="connsiteX1" fmla="*/ 5014252 w 5690516"/>
              <a:gd name="connsiteY1" fmla="*/ 659820 h 6631187"/>
              <a:gd name="connsiteX2" fmla="*/ 4997758 w 5690516"/>
              <a:gd name="connsiteY2" fmla="*/ 296919 h 6631187"/>
              <a:gd name="connsiteX3" fmla="*/ 2177241 w 5690516"/>
              <a:gd name="connsiteY3" fmla="*/ 296919 h 6631187"/>
              <a:gd name="connsiteX4" fmla="*/ 1814367 w 5690516"/>
              <a:gd name="connsiteY4" fmla="*/ 329910 h 6631187"/>
              <a:gd name="connsiteX5" fmla="*/ 1715402 w 5690516"/>
              <a:gd name="connsiteY5" fmla="*/ 874261 h 6631187"/>
              <a:gd name="connsiteX6" fmla="*/ 874195 w 5690516"/>
              <a:gd name="connsiteY6" fmla="*/ 989729 h 6631187"/>
              <a:gd name="connsiteX7" fmla="*/ 940172 w 5690516"/>
              <a:gd name="connsiteY7" fmla="*/ 1253657 h 6631187"/>
              <a:gd name="connsiteX8" fmla="*/ 1764885 w 5690516"/>
              <a:gd name="connsiteY8" fmla="*/ 1633054 h 6631187"/>
              <a:gd name="connsiteX9" fmla="*/ 1764885 w 5690516"/>
              <a:gd name="connsiteY9" fmla="*/ 2787738 h 6631187"/>
              <a:gd name="connsiteX10" fmla="*/ 1979310 w 5690516"/>
              <a:gd name="connsiteY10" fmla="*/ 3117648 h 6631187"/>
              <a:gd name="connsiteX11" fmla="*/ 1748390 w 5690516"/>
              <a:gd name="connsiteY11" fmla="*/ 3975413 h 6631187"/>
              <a:gd name="connsiteX12" fmla="*/ 1764885 w 5690516"/>
              <a:gd name="connsiteY12" fmla="*/ 4354809 h 6631187"/>
              <a:gd name="connsiteX13" fmla="*/ 1830862 w 5690516"/>
              <a:gd name="connsiteY13" fmla="*/ 6631187 h 6631187"/>
              <a:gd name="connsiteX14" fmla="*/ 0 w 5690516"/>
              <a:gd name="connsiteY14" fmla="*/ 0 h 6631187"/>
              <a:gd name="connsiteX0" fmla="*/ 5690516 w 5690516"/>
              <a:gd name="connsiteY0" fmla="*/ 874261 h 6722116"/>
              <a:gd name="connsiteX1" fmla="*/ 5014252 w 5690516"/>
              <a:gd name="connsiteY1" fmla="*/ 659820 h 6722116"/>
              <a:gd name="connsiteX2" fmla="*/ 4997758 w 5690516"/>
              <a:gd name="connsiteY2" fmla="*/ 296919 h 6722116"/>
              <a:gd name="connsiteX3" fmla="*/ 2177241 w 5690516"/>
              <a:gd name="connsiteY3" fmla="*/ 296919 h 6722116"/>
              <a:gd name="connsiteX4" fmla="*/ 1814367 w 5690516"/>
              <a:gd name="connsiteY4" fmla="*/ 329910 h 6722116"/>
              <a:gd name="connsiteX5" fmla="*/ 1715402 w 5690516"/>
              <a:gd name="connsiteY5" fmla="*/ 874261 h 6722116"/>
              <a:gd name="connsiteX6" fmla="*/ 874195 w 5690516"/>
              <a:gd name="connsiteY6" fmla="*/ 989729 h 6722116"/>
              <a:gd name="connsiteX7" fmla="*/ 940172 w 5690516"/>
              <a:gd name="connsiteY7" fmla="*/ 1253657 h 6722116"/>
              <a:gd name="connsiteX8" fmla="*/ 1764885 w 5690516"/>
              <a:gd name="connsiteY8" fmla="*/ 1633054 h 6722116"/>
              <a:gd name="connsiteX9" fmla="*/ 1764885 w 5690516"/>
              <a:gd name="connsiteY9" fmla="*/ 2787738 h 6722116"/>
              <a:gd name="connsiteX10" fmla="*/ 1979310 w 5690516"/>
              <a:gd name="connsiteY10" fmla="*/ 3117648 h 6722116"/>
              <a:gd name="connsiteX11" fmla="*/ 1748390 w 5690516"/>
              <a:gd name="connsiteY11" fmla="*/ 3975413 h 6722116"/>
              <a:gd name="connsiteX12" fmla="*/ 1764885 w 5690516"/>
              <a:gd name="connsiteY12" fmla="*/ 4354809 h 6722116"/>
              <a:gd name="connsiteX13" fmla="*/ 1830862 w 5690516"/>
              <a:gd name="connsiteY13" fmla="*/ 6631187 h 6722116"/>
              <a:gd name="connsiteX14" fmla="*/ 197931 w 5690516"/>
              <a:gd name="connsiteY14" fmla="*/ 6515720 h 6722116"/>
              <a:gd name="connsiteX15" fmla="*/ 0 w 5690516"/>
              <a:gd name="connsiteY15" fmla="*/ 0 h 6722116"/>
              <a:gd name="connsiteX0" fmla="*/ 5690516 w 5690516"/>
              <a:gd name="connsiteY0" fmla="*/ 874261 h 6972954"/>
              <a:gd name="connsiteX1" fmla="*/ 5014252 w 5690516"/>
              <a:gd name="connsiteY1" fmla="*/ 659820 h 6972954"/>
              <a:gd name="connsiteX2" fmla="*/ 4997758 w 5690516"/>
              <a:gd name="connsiteY2" fmla="*/ 296919 h 6972954"/>
              <a:gd name="connsiteX3" fmla="*/ 2177241 w 5690516"/>
              <a:gd name="connsiteY3" fmla="*/ 296919 h 6972954"/>
              <a:gd name="connsiteX4" fmla="*/ 1814367 w 5690516"/>
              <a:gd name="connsiteY4" fmla="*/ 329910 h 6972954"/>
              <a:gd name="connsiteX5" fmla="*/ 1715402 w 5690516"/>
              <a:gd name="connsiteY5" fmla="*/ 874261 h 6972954"/>
              <a:gd name="connsiteX6" fmla="*/ 874195 w 5690516"/>
              <a:gd name="connsiteY6" fmla="*/ 989729 h 6972954"/>
              <a:gd name="connsiteX7" fmla="*/ 940172 w 5690516"/>
              <a:gd name="connsiteY7" fmla="*/ 1253657 h 6972954"/>
              <a:gd name="connsiteX8" fmla="*/ 1764885 w 5690516"/>
              <a:gd name="connsiteY8" fmla="*/ 1633054 h 6972954"/>
              <a:gd name="connsiteX9" fmla="*/ 1764885 w 5690516"/>
              <a:gd name="connsiteY9" fmla="*/ 2787738 h 6972954"/>
              <a:gd name="connsiteX10" fmla="*/ 1979310 w 5690516"/>
              <a:gd name="connsiteY10" fmla="*/ 3117648 h 6972954"/>
              <a:gd name="connsiteX11" fmla="*/ 1748390 w 5690516"/>
              <a:gd name="connsiteY11" fmla="*/ 3975413 h 6972954"/>
              <a:gd name="connsiteX12" fmla="*/ 1764885 w 5690516"/>
              <a:gd name="connsiteY12" fmla="*/ 4354809 h 6972954"/>
              <a:gd name="connsiteX13" fmla="*/ 1830862 w 5690516"/>
              <a:gd name="connsiteY13" fmla="*/ 6631187 h 6972954"/>
              <a:gd name="connsiteX14" fmla="*/ 1253563 w 5690516"/>
              <a:gd name="connsiteY14" fmla="*/ 6449737 h 6972954"/>
              <a:gd name="connsiteX15" fmla="*/ 197931 w 5690516"/>
              <a:gd name="connsiteY15" fmla="*/ 6515720 h 6972954"/>
              <a:gd name="connsiteX16" fmla="*/ 0 w 5690516"/>
              <a:gd name="connsiteY16" fmla="*/ 0 h 6972954"/>
              <a:gd name="connsiteX0" fmla="*/ 5690516 w 5690516"/>
              <a:gd name="connsiteY0" fmla="*/ 874261 h 7152401"/>
              <a:gd name="connsiteX1" fmla="*/ 5014252 w 5690516"/>
              <a:gd name="connsiteY1" fmla="*/ 659820 h 7152401"/>
              <a:gd name="connsiteX2" fmla="*/ 4997758 w 5690516"/>
              <a:gd name="connsiteY2" fmla="*/ 296919 h 7152401"/>
              <a:gd name="connsiteX3" fmla="*/ 2177241 w 5690516"/>
              <a:gd name="connsiteY3" fmla="*/ 296919 h 7152401"/>
              <a:gd name="connsiteX4" fmla="*/ 1814367 w 5690516"/>
              <a:gd name="connsiteY4" fmla="*/ 329910 h 7152401"/>
              <a:gd name="connsiteX5" fmla="*/ 1715402 w 5690516"/>
              <a:gd name="connsiteY5" fmla="*/ 874261 h 7152401"/>
              <a:gd name="connsiteX6" fmla="*/ 874195 w 5690516"/>
              <a:gd name="connsiteY6" fmla="*/ 989729 h 7152401"/>
              <a:gd name="connsiteX7" fmla="*/ 940172 w 5690516"/>
              <a:gd name="connsiteY7" fmla="*/ 1253657 h 7152401"/>
              <a:gd name="connsiteX8" fmla="*/ 1764885 w 5690516"/>
              <a:gd name="connsiteY8" fmla="*/ 1633054 h 7152401"/>
              <a:gd name="connsiteX9" fmla="*/ 1764885 w 5690516"/>
              <a:gd name="connsiteY9" fmla="*/ 2787738 h 7152401"/>
              <a:gd name="connsiteX10" fmla="*/ 1979310 w 5690516"/>
              <a:gd name="connsiteY10" fmla="*/ 3117648 h 7152401"/>
              <a:gd name="connsiteX11" fmla="*/ 1748390 w 5690516"/>
              <a:gd name="connsiteY11" fmla="*/ 3975413 h 7152401"/>
              <a:gd name="connsiteX12" fmla="*/ 1764885 w 5690516"/>
              <a:gd name="connsiteY12" fmla="*/ 4354809 h 7152401"/>
              <a:gd name="connsiteX13" fmla="*/ 1830862 w 5690516"/>
              <a:gd name="connsiteY13" fmla="*/ 6631187 h 7152401"/>
              <a:gd name="connsiteX14" fmla="*/ 1319540 w 5690516"/>
              <a:gd name="connsiteY14" fmla="*/ 6994088 h 7152401"/>
              <a:gd name="connsiteX15" fmla="*/ 197931 w 5690516"/>
              <a:gd name="connsiteY15" fmla="*/ 6515720 h 7152401"/>
              <a:gd name="connsiteX16" fmla="*/ 0 w 5690516"/>
              <a:gd name="connsiteY16" fmla="*/ 0 h 7152401"/>
              <a:gd name="connsiteX0" fmla="*/ 5690516 w 5690516"/>
              <a:gd name="connsiteY0" fmla="*/ 874261 h 7051897"/>
              <a:gd name="connsiteX1" fmla="*/ 5014252 w 5690516"/>
              <a:gd name="connsiteY1" fmla="*/ 659820 h 7051897"/>
              <a:gd name="connsiteX2" fmla="*/ 4997758 w 5690516"/>
              <a:gd name="connsiteY2" fmla="*/ 296919 h 7051897"/>
              <a:gd name="connsiteX3" fmla="*/ 2177241 w 5690516"/>
              <a:gd name="connsiteY3" fmla="*/ 296919 h 7051897"/>
              <a:gd name="connsiteX4" fmla="*/ 1814367 w 5690516"/>
              <a:gd name="connsiteY4" fmla="*/ 329910 h 7051897"/>
              <a:gd name="connsiteX5" fmla="*/ 1715402 w 5690516"/>
              <a:gd name="connsiteY5" fmla="*/ 874261 h 7051897"/>
              <a:gd name="connsiteX6" fmla="*/ 874195 w 5690516"/>
              <a:gd name="connsiteY6" fmla="*/ 989729 h 7051897"/>
              <a:gd name="connsiteX7" fmla="*/ 940172 w 5690516"/>
              <a:gd name="connsiteY7" fmla="*/ 1253657 h 7051897"/>
              <a:gd name="connsiteX8" fmla="*/ 1764885 w 5690516"/>
              <a:gd name="connsiteY8" fmla="*/ 1633054 h 7051897"/>
              <a:gd name="connsiteX9" fmla="*/ 1764885 w 5690516"/>
              <a:gd name="connsiteY9" fmla="*/ 2787738 h 7051897"/>
              <a:gd name="connsiteX10" fmla="*/ 1979310 w 5690516"/>
              <a:gd name="connsiteY10" fmla="*/ 3117648 h 7051897"/>
              <a:gd name="connsiteX11" fmla="*/ 1748390 w 5690516"/>
              <a:gd name="connsiteY11" fmla="*/ 3975413 h 7051897"/>
              <a:gd name="connsiteX12" fmla="*/ 1764885 w 5690516"/>
              <a:gd name="connsiteY12" fmla="*/ 4354809 h 7051897"/>
              <a:gd name="connsiteX13" fmla="*/ 1830862 w 5690516"/>
              <a:gd name="connsiteY13" fmla="*/ 6631187 h 7051897"/>
              <a:gd name="connsiteX14" fmla="*/ 1319540 w 5690516"/>
              <a:gd name="connsiteY14" fmla="*/ 6994088 h 7051897"/>
              <a:gd name="connsiteX15" fmla="*/ 247414 w 5690516"/>
              <a:gd name="connsiteY15" fmla="*/ 6301279 h 7051897"/>
              <a:gd name="connsiteX16" fmla="*/ 0 w 5690516"/>
              <a:gd name="connsiteY16" fmla="*/ 0 h 7051897"/>
              <a:gd name="connsiteX0" fmla="*/ 5443102 w 7537872"/>
              <a:gd name="connsiteY0" fmla="*/ 725802 h 6903438"/>
              <a:gd name="connsiteX1" fmla="*/ 4766838 w 7537872"/>
              <a:gd name="connsiteY1" fmla="*/ 511361 h 6903438"/>
              <a:gd name="connsiteX2" fmla="*/ 4750344 w 7537872"/>
              <a:gd name="connsiteY2" fmla="*/ 148460 h 6903438"/>
              <a:gd name="connsiteX3" fmla="*/ 1929827 w 7537872"/>
              <a:gd name="connsiteY3" fmla="*/ 148460 h 6903438"/>
              <a:gd name="connsiteX4" fmla="*/ 1566953 w 7537872"/>
              <a:gd name="connsiteY4" fmla="*/ 181451 h 6903438"/>
              <a:gd name="connsiteX5" fmla="*/ 1467988 w 7537872"/>
              <a:gd name="connsiteY5" fmla="*/ 725802 h 6903438"/>
              <a:gd name="connsiteX6" fmla="*/ 626781 w 7537872"/>
              <a:gd name="connsiteY6" fmla="*/ 841270 h 6903438"/>
              <a:gd name="connsiteX7" fmla="*/ 692758 w 7537872"/>
              <a:gd name="connsiteY7" fmla="*/ 1105198 h 6903438"/>
              <a:gd name="connsiteX8" fmla="*/ 1517471 w 7537872"/>
              <a:gd name="connsiteY8" fmla="*/ 1484595 h 6903438"/>
              <a:gd name="connsiteX9" fmla="*/ 1517471 w 7537872"/>
              <a:gd name="connsiteY9" fmla="*/ 2639279 h 6903438"/>
              <a:gd name="connsiteX10" fmla="*/ 1731896 w 7537872"/>
              <a:gd name="connsiteY10" fmla="*/ 2969189 h 6903438"/>
              <a:gd name="connsiteX11" fmla="*/ 1500976 w 7537872"/>
              <a:gd name="connsiteY11" fmla="*/ 3826954 h 6903438"/>
              <a:gd name="connsiteX12" fmla="*/ 1517471 w 7537872"/>
              <a:gd name="connsiteY12" fmla="*/ 4206350 h 6903438"/>
              <a:gd name="connsiteX13" fmla="*/ 1583448 w 7537872"/>
              <a:gd name="connsiteY13" fmla="*/ 6482728 h 6903438"/>
              <a:gd name="connsiteX14" fmla="*/ 1072126 w 7537872"/>
              <a:gd name="connsiteY14" fmla="*/ 6845629 h 6903438"/>
              <a:gd name="connsiteX15" fmla="*/ 0 w 7537872"/>
              <a:gd name="connsiteY15" fmla="*/ 6152820 h 6903438"/>
              <a:gd name="connsiteX16" fmla="*/ 7537872 w 7537872"/>
              <a:gd name="connsiteY16" fmla="*/ 0 h 6903438"/>
              <a:gd name="connsiteX0" fmla="*/ 5960693 w 8055463"/>
              <a:gd name="connsiteY0" fmla="*/ 775289 h 6899405"/>
              <a:gd name="connsiteX1" fmla="*/ 5284429 w 8055463"/>
              <a:gd name="connsiteY1" fmla="*/ 560848 h 6899405"/>
              <a:gd name="connsiteX2" fmla="*/ 5267935 w 8055463"/>
              <a:gd name="connsiteY2" fmla="*/ 197947 h 6899405"/>
              <a:gd name="connsiteX3" fmla="*/ 2447418 w 8055463"/>
              <a:gd name="connsiteY3" fmla="*/ 197947 h 6899405"/>
              <a:gd name="connsiteX4" fmla="*/ 2084544 w 8055463"/>
              <a:gd name="connsiteY4" fmla="*/ 230938 h 6899405"/>
              <a:gd name="connsiteX5" fmla="*/ 1985579 w 8055463"/>
              <a:gd name="connsiteY5" fmla="*/ 775289 h 6899405"/>
              <a:gd name="connsiteX6" fmla="*/ 1144372 w 8055463"/>
              <a:gd name="connsiteY6" fmla="*/ 890757 h 6899405"/>
              <a:gd name="connsiteX7" fmla="*/ 1210349 w 8055463"/>
              <a:gd name="connsiteY7" fmla="*/ 1154685 h 6899405"/>
              <a:gd name="connsiteX8" fmla="*/ 2035062 w 8055463"/>
              <a:gd name="connsiteY8" fmla="*/ 1534082 h 6899405"/>
              <a:gd name="connsiteX9" fmla="*/ 2035062 w 8055463"/>
              <a:gd name="connsiteY9" fmla="*/ 2688766 h 6899405"/>
              <a:gd name="connsiteX10" fmla="*/ 2249487 w 8055463"/>
              <a:gd name="connsiteY10" fmla="*/ 3018676 h 6899405"/>
              <a:gd name="connsiteX11" fmla="*/ 2018567 w 8055463"/>
              <a:gd name="connsiteY11" fmla="*/ 3876441 h 6899405"/>
              <a:gd name="connsiteX12" fmla="*/ 2035062 w 8055463"/>
              <a:gd name="connsiteY12" fmla="*/ 4255837 h 6899405"/>
              <a:gd name="connsiteX13" fmla="*/ 2101039 w 8055463"/>
              <a:gd name="connsiteY13" fmla="*/ 6532215 h 6899405"/>
              <a:gd name="connsiteX14" fmla="*/ 1589717 w 8055463"/>
              <a:gd name="connsiteY14" fmla="*/ 6895116 h 6899405"/>
              <a:gd name="connsiteX15" fmla="*/ 517591 w 8055463"/>
              <a:gd name="connsiteY15" fmla="*/ 6202307 h 6899405"/>
              <a:gd name="connsiteX16" fmla="*/ 435119 w 8055463"/>
              <a:gd name="connsiteY16" fmla="*/ 0 h 6899405"/>
              <a:gd name="connsiteX17" fmla="*/ 8055463 w 8055463"/>
              <a:gd name="connsiteY17" fmla="*/ 49487 h 6899405"/>
              <a:gd name="connsiteX0" fmla="*/ 5993011 w 8087781"/>
              <a:gd name="connsiteY0" fmla="*/ 775289 h 6899405"/>
              <a:gd name="connsiteX1" fmla="*/ 5316747 w 8087781"/>
              <a:gd name="connsiteY1" fmla="*/ 560848 h 6899405"/>
              <a:gd name="connsiteX2" fmla="*/ 5300253 w 8087781"/>
              <a:gd name="connsiteY2" fmla="*/ 197947 h 6899405"/>
              <a:gd name="connsiteX3" fmla="*/ 2479736 w 8087781"/>
              <a:gd name="connsiteY3" fmla="*/ 197947 h 6899405"/>
              <a:gd name="connsiteX4" fmla="*/ 2116862 w 8087781"/>
              <a:gd name="connsiteY4" fmla="*/ 230938 h 6899405"/>
              <a:gd name="connsiteX5" fmla="*/ 2017897 w 8087781"/>
              <a:gd name="connsiteY5" fmla="*/ 775289 h 6899405"/>
              <a:gd name="connsiteX6" fmla="*/ 1176690 w 8087781"/>
              <a:gd name="connsiteY6" fmla="*/ 890757 h 6899405"/>
              <a:gd name="connsiteX7" fmla="*/ 1242667 w 8087781"/>
              <a:gd name="connsiteY7" fmla="*/ 1154685 h 6899405"/>
              <a:gd name="connsiteX8" fmla="*/ 2067380 w 8087781"/>
              <a:gd name="connsiteY8" fmla="*/ 1534082 h 6899405"/>
              <a:gd name="connsiteX9" fmla="*/ 2067380 w 8087781"/>
              <a:gd name="connsiteY9" fmla="*/ 2688766 h 6899405"/>
              <a:gd name="connsiteX10" fmla="*/ 2281805 w 8087781"/>
              <a:gd name="connsiteY10" fmla="*/ 3018676 h 6899405"/>
              <a:gd name="connsiteX11" fmla="*/ 2050885 w 8087781"/>
              <a:gd name="connsiteY11" fmla="*/ 3876441 h 6899405"/>
              <a:gd name="connsiteX12" fmla="*/ 2067380 w 8087781"/>
              <a:gd name="connsiteY12" fmla="*/ 4255837 h 6899405"/>
              <a:gd name="connsiteX13" fmla="*/ 2133357 w 8087781"/>
              <a:gd name="connsiteY13" fmla="*/ 6532215 h 6899405"/>
              <a:gd name="connsiteX14" fmla="*/ 1622035 w 8087781"/>
              <a:gd name="connsiteY14" fmla="*/ 6895116 h 6899405"/>
              <a:gd name="connsiteX15" fmla="*/ 549909 w 8087781"/>
              <a:gd name="connsiteY15" fmla="*/ 6202307 h 6899405"/>
              <a:gd name="connsiteX16" fmla="*/ 467437 w 8087781"/>
              <a:gd name="connsiteY16" fmla="*/ 0 h 6899405"/>
              <a:gd name="connsiteX17" fmla="*/ 8087781 w 8087781"/>
              <a:gd name="connsiteY17" fmla="*/ 49487 h 6899405"/>
              <a:gd name="connsiteX0" fmla="*/ 6277284 w 8372054"/>
              <a:gd name="connsiteY0" fmla="*/ 775289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372054"/>
              <a:gd name="connsiteY0" fmla="*/ 32992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5601020 w 8451780"/>
              <a:gd name="connsiteY2" fmla="*/ 560848 h 6908667"/>
              <a:gd name="connsiteX3" fmla="*/ 5584526 w 8451780"/>
              <a:gd name="connsiteY3" fmla="*/ 197947 h 6908667"/>
              <a:gd name="connsiteX4" fmla="*/ 2764009 w 8451780"/>
              <a:gd name="connsiteY4" fmla="*/ 197947 h 6908667"/>
              <a:gd name="connsiteX5" fmla="*/ 2401135 w 8451780"/>
              <a:gd name="connsiteY5" fmla="*/ 230938 h 6908667"/>
              <a:gd name="connsiteX6" fmla="*/ 2302170 w 8451780"/>
              <a:gd name="connsiteY6" fmla="*/ 775289 h 6908667"/>
              <a:gd name="connsiteX7" fmla="*/ 1460963 w 8451780"/>
              <a:gd name="connsiteY7" fmla="*/ 890757 h 6908667"/>
              <a:gd name="connsiteX8" fmla="*/ 1526940 w 8451780"/>
              <a:gd name="connsiteY8" fmla="*/ 1154685 h 6908667"/>
              <a:gd name="connsiteX9" fmla="*/ 2351653 w 8451780"/>
              <a:gd name="connsiteY9" fmla="*/ 1534082 h 6908667"/>
              <a:gd name="connsiteX10" fmla="*/ 2351653 w 8451780"/>
              <a:gd name="connsiteY10" fmla="*/ 2688766 h 6908667"/>
              <a:gd name="connsiteX11" fmla="*/ 2566078 w 8451780"/>
              <a:gd name="connsiteY11" fmla="*/ 3018676 h 6908667"/>
              <a:gd name="connsiteX12" fmla="*/ 2335158 w 8451780"/>
              <a:gd name="connsiteY12" fmla="*/ 3876441 h 6908667"/>
              <a:gd name="connsiteX13" fmla="*/ 2351653 w 8451780"/>
              <a:gd name="connsiteY13" fmla="*/ 4255837 h 6908667"/>
              <a:gd name="connsiteX14" fmla="*/ 2417630 w 8451780"/>
              <a:gd name="connsiteY14" fmla="*/ 6532215 h 6908667"/>
              <a:gd name="connsiteX15" fmla="*/ 1906308 w 8451780"/>
              <a:gd name="connsiteY15" fmla="*/ 6895116 h 6908667"/>
              <a:gd name="connsiteX16" fmla="*/ 834182 w 8451780"/>
              <a:gd name="connsiteY16" fmla="*/ 6202307 h 6908667"/>
              <a:gd name="connsiteX17" fmla="*/ 289872 w 8451780"/>
              <a:gd name="connsiteY17" fmla="*/ 1451604 h 6908667"/>
              <a:gd name="connsiteX18" fmla="*/ 751710 w 8451780"/>
              <a:gd name="connsiteY18" fmla="*/ 0 h 6908667"/>
              <a:gd name="connsiteX19" fmla="*/ 8372054 w 8451780"/>
              <a:gd name="connsiteY19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326768 w 8451780"/>
              <a:gd name="connsiteY2" fmla="*/ 973235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079354 w 8451780"/>
              <a:gd name="connsiteY2" fmla="*/ 841271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535020"/>
              <a:gd name="connsiteY0" fmla="*/ 32992 h 6908667"/>
              <a:gd name="connsiteX1" fmla="*/ 8306078 w 8535020"/>
              <a:gd name="connsiteY1" fmla="*/ 577343 h 6908667"/>
              <a:gd name="connsiteX2" fmla="*/ 8388549 w 8535020"/>
              <a:gd name="connsiteY2" fmla="*/ 1666045 h 6908667"/>
              <a:gd name="connsiteX3" fmla="*/ 6079354 w 8535020"/>
              <a:gd name="connsiteY3" fmla="*/ 841271 h 6908667"/>
              <a:gd name="connsiteX4" fmla="*/ 5601020 w 8535020"/>
              <a:gd name="connsiteY4" fmla="*/ 560848 h 6908667"/>
              <a:gd name="connsiteX5" fmla="*/ 5584526 w 8535020"/>
              <a:gd name="connsiteY5" fmla="*/ 197947 h 6908667"/>
              <a:gd name="connsiteX6" fmla="*/ 2764009 w 8535020"/>
              <a:gd name="connsiteY6" fmla="*/ 197947 h 6908667"/>
              <a:gd name="connsiteX7" fmla="*/ 2401135 w 8535020"/>
              <a:gd name="connsiteY7" fmla="*/ 230938 h 6908667"/>
              <a:gd name="connsiteX8" fmla="*/ 2302170 w 8535020"/>
              <a:gd name="connsiteY8" fmla="*/ 775289 h 6908667"/>
              <a:gd name="connsiteX9" fmla="*/ 1460963 w 8535020"/>
              <a:gd name="connsiteY9" fmla="*/ 890757 h 6908667"/>
              <a:gd name="connsiteX10" fmla="*/ 1526940 w 8535020"/>
              <a:gd name="connsiteY10" fmla="*/ 1154685 h 6908667"/>
              <a:gd name="connsiteX11" fmla="*/ 2351653 w 8535020"/>
              <a:gd name="connsiteY11" fmla="*/ 1534082 h 6908667"/>
              <a:gd name="connsiteX12" fmla="*/ 2351653 w 8535020"/>
              <a:gd name="connsiteY12" fmla="*/ 2688766 h 6908667"/>
              <a:gd name="connsiteX13" fmla="*/ 2566078 w 8535020"/>
              <a:gd name="connsiteY13" fmla="*/ 3018676 h 6908667"/>
              <a:gd name="connsiteX14" fmla="*/ 2335158 w 8535020"/>
              <a:gd name="connsiteY14" fmla="*/ 3876441 h 6908667"/>
              <a:gd name="connsiteX15" fmla="*/ 2351653 w 8535020"/>
              <a:gd name="connsiteY15" fmla="*/ 4255837 h 6908667"/>
              <a:gd name="connsiteX16" fmla="*/ 2417630 w 8535020"/>
              <a:gd name="connsiteY16" fmla="*/ 6532215 h 6908667"/>
              <a:gd name="connsiteX17" fmla="*/ 1906308 w 8535020"/>
              <a:gd name="connsiteY17" fmla="*/ 6895116 h 6908667"/>
              <a:gd name="connsiteX18" fmla="*/ 834182 w 8535020"/>
              <a:gd name="connsiteY18" fmla="*/ 6202307 h 6908667"/>
              <a:gd name="connsiteX19" fmla="*/ 289872 w 8535020"/>
              <a:gd name="connsiteY19" fmla="*/ 1451604 h 6908667"/>
              <a:gd name="connsiteX20" fmla="*/ 751710 w 8535020"/>
              <a:gd name="connsiteY20" fmla="*/ 0 h 6908667"/>
              <a:gd name="connsiteX21" fmla="*/ 8372054 w 8535020"/>
              <a:gd name="connsiteY21" fmla="*/ 49487 h 6908667"/>
              <a:gd name="connsiteX0" fmla="*/ 8372054 w 8554939"/>
              <a:gd name="connsiteY0" fmla="*/ 32992 h 6908667"/>
              <a:gd name="connsiteX1" fmla="*/ 8388549 w 8554939"/>
              <a:gd name="connsiteY1" fmla="*/ 1666045 h 6908667"/>
              <a:gd name="connsiteX2" fmla="*/ 6079354 w 8554939"/>
              <a:gd name="connsiteY2" fmla="*/ 841271 h 6908667"/>
              <a:gd name="connsiteX3" fmla="*/ 5601020 w 8554939"/>
              <a:gd name="connsiteY3" fmla="*/ 560848 h 6908667"/>
              <a:gd name="connsiteX4" fmla="*/ 5584526 w 8554939"/>
              <a:gd name="connsiteY4" fmla="*/ 197947 h 6908667"/>
              <a:gd name="connsiteX5" fmla="*/ 2764009 w 8554939"/>
              <a:gd name="connsiteY5" fmla="*/ 197947 h 6908667"/>
              <a:gd name="connsiteX6" fmla="*/ 2401135 w 8554939"/>
              <a:gd name="connsiteY6" fmla="*/ 230938 h 6908667"/>
              <a:gd name="connsiteX7" fmla="*/ 2302170 w 8554939"/>
              <a:gd name="connsiteY7" fmla="*/ 775289 h 6908667"/>
              <a:gd name="connsiteX8" fmla="*/ 1460963 w 8554939"/>
              <a:gd name="connsiteY8" fmla="*/ 890757 h 6908667"/>
              <a:gd name="connsiteX9" fmla="*/ 1526940 w 8554939"/>
              <a:gd name="connsiteY9" fmla="*/ 1154685 h 6908667"/>
              <a:gd name="connsiteX10" fmla="*/ 2351653 w 8554939"/>
              <a:gd name="connsiteY10" fmla="*/ 1534082 h 6908667"/>
              <a:gd name="connsiteX11" fmla="*/ 2351653 w 8554939"/>
              <a:gd name="connsiteY11" fmla="*/ 2688766 h 6908667"/>
              <a:gd name="connsiteX12" fmla="*/ 2566078 w 8554939"/>
              <a:gd name="connsiteY12" fmla="*/ 3018676 h 6908667"/>
              <a:gd name="connsiteX13" fmla="*/ 2335158 w 8554939"/>
              <a:gd name="connsiteY13" fmla="*/ 3876441 h 6908667"/>
              <a:gd name="connsiteX14" fmla="*/ 2351653 w 8554939"/>
              <a:gd name="connsiteY14" fmla="*/ 4255837 h 6908667"/>
              <a:gd name="connsiteX15" fmla="*/ 2417630 w 8554939"/>
              <a:gd name="connsiteY15" fmla="*/ 6532215 h 6908667"/>
              <a:gd name="connsiteX16" fmla="*/ 1906308 w 8554939"/>
              <a:gd name="connsiteY16" fmla="*/ 6895116 h 6908667"/>
              <a:gd name="connsiteX17" fmla="*/ 834182 w 8554939"/>
              <a:gd name="connsiteY17" fmla="*/ 6202307 h 6908667"/>
              <a:gd name="connsiteX18" fmla="*/ 289872 w 8554939"/>
              <a:gd name="connsiteY18" fmla="*/ 1451604 h 6908667"/>
              <a:gd name="connsiteX19" fmla="*/ 751710 w 8554939"/>
              <a:gd name="connsiteY19" fmla="*/ 0 h 6908667"/>
              <a:gd name="connsiteX20" fmla="*/ 8372054 w 8554939"/>
              <a:gd name="connsiteY20" fmla="*/ 49487 h 6908667"/>
              <a:gd name="connsiteX0" fmla="*/ 8372054 w 8582906"/>
              <a:gd name="connsiteY0" fmla="*/ 32992 h 6908667"/>
              <a:gd name="connsiteX1" fmla="*/ 8454526 w 8582906"/>
              <a:gd name="connsiteY1" fmla="*/ 263929 h 6908667"/>
              <a:gd name="connsiteX2" fmla="*/ 8388549 w 8582906"/>
              <a:gd name="connsiteY2" fmla="*/ 1666045 h 6908667"/>
              <a:gd name="connsiteX3" fmla="*/ 6079354 w 8582906"/>
              <a:gd name="connsiteY3" fmla="*/ 841271 h 6908667"/>
              <a:gd name="connsiteX4" fmla="*/ 5601020 w 8582906"/>
              <a:gd name="connsiteY4" fmla="*/ 560848 h 6908667"/>
              <a:gd name="connsiteX5" fmla="*/ 5584526 w 8582906"/>
              <a:gd name="connsiteY5" fmla="*/ 197947 h 6908667"/>
              <a:gd name="connsiteX6" fmla="*/ 2764009 w 8582906"/>
              <a:gd name="connsiteY6" fmla="*/ 197947 h 6908667"/>
              <a:gd name="connsiteX7" fmla="*/ 2401135 w 8582906"/>
              <a:gd name="connsiteY7" fmla="*/ 230938 h 6908667"/>
              <a:gd name="connsiteX8" fmla="*/ 2302170 w 8582906"/>
              <a:gd name="connsiteY8" fmla="*/ 775289 h 6908667"/>
              <a:gd name="connsiteX9" fmla="*/ 1460963 w 8582906"/>
              <a:gd name="connsiteY9" fmla="*/ 890757 h 6908667"/>
              <a:gd name="connsiteX10" fmla="*/ 1526940 w 8582906"/>
              <a:gd name="connsiteY10" fmla="*/ 1154685 h 6908667"/>
              <a:gd name="connsiteX11" fmla="*/ 2351653 w 8582906"/>
              <a:gd name="connsiteY11" fmla="*/ 1534082 h 6908667"/>
              <a:gd name="connsiteX12" fmla="*/ 2351653 w 8582906"/>
              <a:gd name="connsiteY12" fmla="*/ 2688766 h 6908667"/>
              <a:gd name="connsiteX13" fmla="*/ 2566078 w 8582906"/>
              <a:gd name="connsiteY13" fmla="*/ 3018676 h 6908667"/>
              <a:gd name="connsiteX14" fmla="*/ 2335158 w 8582906"/>
              <a:gd name="connsiteY14" fmla="*/ 3876441 h 6908667"/>
              <a:gd name="connsiteX15" fmla="*/ 2351653 w 8582906"/>
              <a:gd name="connsiteY15" fmla="*/ 4255837 h 6908667"/>
              <a:gd name="connsiteX16" fmla="*/ 2417630 w 8582906"/>
              <a:gd name="connsiteY16" fmla="*/ 6532215 h 6908667"/>
              <a:gd name="connsiteX17" fmla="*/ 1906308 w 8582906"/>
              <a:gd name="connsiteY17" fmla="*/ 6895116 h 6908667"/>
              <a:gd name="connsiteX18" fmla="*/ 834182 w 8582906"/>
              <a:gd name="connsiteY18" fmla="*/ 6202307 h 6908667"/>
              <a:gd name="connsiteX19" fmla="*/ 289872 w 8582906"/>
              <a:gd name="connsiteY19" fmla="*/ 1451604 h 6908667"/>
              <a:gd name="connsiteX20" fmla="*/ 751710 w 8582906"/>
              <a:gd name="connsiteY20" fmla="*/ 0 h 6908667"/>
              <a:gd name="connsiteX21" fmla="*/ 8372054 w 8582906"/>
              <a:gd name="connsiteY21" fmla="*/ 49487 h 69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2906" h="6908667">
                <a:moveTo>
                  <a:pt x="8372054" y="32992"/>
                </a:moveTo>
                <a:cubicBezTo>
                  <a:pt x="8383050" y="120968"/>
                  <a:pt x="8451777" y="-8246"/>
                  <a:pt x="8454526" y="263929"/>
                </a:cubicBezTo>
                <a:cubicBezTo>
                  <a:pt x="8457275" y="536104"/>
                  <a:pt x="8781662" y="1619308"/>
                  <a:pt x="8388549" y="1666045"/>
                </a:cubicBezTo>
                <a:cubicBezTo>
                  <a:pt x="7728779" y="1407616"/>
                  <a:pt x="6739124" y="1099700"/>
                  <a:pt x="6079354" y="841271"/>
                </a:cubicBezTo>
                <a:lnTo>
                  <a:pt x="5601020" y="560848"/>
                </a:lnTo>
                <a:lnTo>
                  <a:pt x="5584526" y="197947"/>
                </a:lnTo>
                <a:lnTo>
                  <a:pt x="2764009" y="197947"/>
                </a:lnTo>
                <a:lnTo>
                  <a:pt x="2401135" y="230938"/>
                </a:lnTo>
                <a:lnTo>
                  <a:pt x="2302170" y="775289"/>
                </a:lnTo>
                <a:lnTo>
                  <a:pt x="1460963" y="890757"/>
                </a:lnTo>
                <a:lnTo>
                  <a:pt x="1526940" y="1154685"/>
                </a:lnTo>
                <a:lnTo>
                  <a:pt x="2351653" y="1534082"/>
                </a:lnTo>
                <a:lnTo>
                  <a:pt x="2351653" y="2688766"/>
                </a:lnTo>
                <a:lnTo>
                  <a:pt x="2566078" y="3018676"/>
                </a:lnTo>
                <a:lnTo>
                  <a:pt x="2335158" y="3876441"/>
                </a:lnTo>
                <a:lnTo>
                  <a:pt x="2351653" y="4255837"/>
                </a:lnTo>
                <a:lnTo>
                  <a:pt x="2417630" y="6532215"/>
                </a:lnTo>
                <a:cubicBezTo>
                  <a:pt x="2332410" y="6881370"/>
                  <a:pt x="2178463" y="6914361"/>
                  <a:pt x="1906308" y="6895116"/>
                </a:cubicBezTo>
                <a:cubicBezTo>
                  <a:pt x="1634153" y="6875871"/>
                  <a:pt x="1103588" y="7109559"/>
                  <a:pt x="834182" y="6202307"/>
                </a:cubicBezTo>
                <a:cubicBezTo>
                  <a:pt x="564776" y="5295055"/>
                  <a:pt x="303617" y="2485322"/>
                  <a:pt x="289872" y="1451604"/>
                </a:cubicBezTo>
                <a:cubicBezTo>
                  <a:pt x="276127" y="417886"/>
                  <a:pt x="-595320" y="233686"/>
                  <a:pt x="751710" y="0"/>
                </a:cubicBezTo>
                <a:lnTo>
                  <a:pt x="8372054" y="49487"/>
                </a:lnTo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861608" y="1781513"/>
            <a:ext cx="1698908" cy="4618737"/>
          </a:xfrm>
          <a:custGeom>
            <a:avLst/>
            <a:gdLst>
              <a:gd name="connsiteX0" fmla="*/ 1435000 w 1698908"/>
              <a:gd name="connsiteY0" fmla="*/ 0 h 4618737"/>
              <a:gd name="connsiteX1" fmla="*/ 313391 w 1698908"/>
              <a:gd name="connsiteY1" fmla="*/ 32991 h 4618737"/>
              <a:gd name="connsiteX2" fmla="*/ 0 w 1698908"/>
              <a:gd name="connsiteY2" fmla="*/ 577342 h 4618737"/>
              <a:gd name="connsiteX3" fmla="*/ 16494 w 1698908"/>
              <a:gd name="connsiteY3" fmla="*/ 2111423 h 4618737"/>
              <a:gd name="connsiteX4" fmla="*/ 1237069 w 1698908"/>
              <a:gd name="connsiteY4" fmla="*/ 2655774 h 4618737"/>
              <a:gd name="connsiteX5" fmla="*/ 1220575 w 1698908"/>
              <a:gd name="connsiteY5" fmla="*/ 3942422 h 4618737"/>
              <a:gd name="connsiteX6" fmla="*/ 148448 w 1698908"/>
              <a:gd name="connsiteY6" fmla="*/ 4024900 h 4618737"/>
              <a:gd name="connsiteX7" fmla="*/ 197931 w 1698908"/>
              <a:gd name="connsiteY7" fmla="*/ 4618737 h 4618737"/>
              <a:gd name="connsiteX8" fmla="*/ 1369023 w 1698908"/>
              <a:gd name="connsiteY8" fmla="*/ 4602242 h 4618737"/>
              <a:gd name="connsiteX9" fmla="*/ 1698908 w 1698908"/>
              <a:gd name="connsiteY9" fmla="*/ 1567071 h 4618737"/>
              <a:gd name="connsiteX10" fmla="*/ 1435000 w 1698908"/>
              <a:gd name="connsiteY10" fmla="*/ 0 h 461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8908" h="4618737">
                <a:moveTo>
                  <a:pt x="1435000" y="0"/>
                </a:moveTo>
                <a:lnTo>
                  <a:pt x="313391" y="32991"/>
                </a:lnTo>
                <a:lnTo>
                  <a:pt x="0" y="577342"/>
                </a:lnTo>
                <a:lnTo>
                  <a:pt x="16494" y="2111423"/>
                </a:lnTo>
                <a:lnTo>
                  <a:pt x="1237069" y="2655774"/>
                </a:lnTo>
                <a:lnTo>
                  <a:pt x="1220575" y="3942422"/>
                </a:lnTo>
                <a:lnTo>
                  <a:pt x="148448" y="4024900"/>
                </a:lnTo>
                <a:lnTo>
                  <a:pt x="197931" y="4618737"/>
                </a:lnTo>
                <a:lnTo>
                  <a:pt x="1369023" y="4602242"/>
                </a:lnTo>
                <a:lnTo>
                  <a:pt x="1698908" y="1567071"/>
                </a:lnTo>
                <a:lnTo>
                  <a:pt x="14350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721" y="808280"/>
            <a:ext cx="180364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Heterochromatin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5927" y="2068710"/>
            <a:ext cx="13845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Euchromatin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98158" y="4697263"/>
            <a:ext cx="12234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51594" y="6230973"/>
            <a:ext cx="19893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Alternative Splicing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1752" y="5806029"/>
            <a:ext cx="12349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Translation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888447" y="5047620"/>
            <a:ext cx="626782" cy="296919"/>
          </a:xfrm>
          <a:custGeom>
            <a:avLst/>
            <a:gdLst>
              <a:gd name="connsiteX0" fmla="*/ 197931 w 626782"/>
              <a:gd name="connsiteY0" fmla="*/ 0 h 296919"/>
              <a:gd name="connsiteX1" fmla="*/ 0 w 626782"/>
              <a:gd name="connsiteY1" fmla="*/ 115468 h 296919"/>
              <a:gd name="connsiteX2" fmla="*/ 115460 w 626782"/>
              <a:gd name="connsiteY2" fmla="*/ 296919 h 296919"/>
              <a:gd name="connsiteX3" fmla="*/ 626782 w 626782"/>
              <a:gd name="connsiteY3" fmla="*/ 230937 h 296919"/>
              <a:gd name="connsiteX4" fmla="*/ 626782 w 626782"/>
              <a:gd name="connsiteY4" fmla="*/ 49486 h 296919"/>
              <a:gd name="connsiteX5" fmla="*/ 131954 w 626782"/>
              <a:gd name="connsiteY5" fmla="*/ 32991 h 296919"/>
              <a:gd name="connsiteX6" fmla="*/ 131954 w 626782"/>
              <a:gd name="connsiteY6" fmla="*/ 32991 h 2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82" h="296919">
                <a:moveTo>
                  <a:pt x="197931" y="0"/>
                </a:moveTo>
                <a:lnTo>
                  <a:pt x="0" y="115468"/>
                </a:lnTo>
                <a:lnTo>
                  <a:pt x="115460" y="296919"/>
                </a:lnTo>
                <a:lnTo>
                  <a:pt x="626782" y="230937"/>
                </a:lnTo>
                <a:lnTo>
                  <a:pt x="626782" y="49486"/>
                </a:lnTo>
                <a:lnTo>
                  <a:pt x="131954" y="32991"/>
                </a:lnTo>
                <a:lnTo>
                  <a:pt x="131954" y="3299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02097" y="5624962"/>
            <a:ext cx="1213247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48276" y="2068710"/>
            <a:ext cx="895669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64249" y="3727680"/>
            <a:ext cx="231907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 Initiation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6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046" y="54904"/>
            <a:ext cx="7416605" cy="6880468"/>
            <a:chOff x="393895" y="12700"/>
            <a:chExt cx="7416605" cy="688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" b="25185"/>
            <a:stretch/>
          </p:blipFill>
          <p:spPr>
            <a:xfrm>
              <a:off x="723900" y="12700"/>
              <a:ext cx="7086600" cy="6781800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393895" y="6203851"/>
              <a:ext cx="3981157" cy="689317"/>
            </a:xfrm>
            <a:custGeom>
              <a:avLst/>
              <a:gdLst>
                <a:gd name="connsiteX0" fmla="*/ 3967089 w 3967089"/>
                <a:gd name="connsiteY0" fmla="*/ 689317 h 928468"/>
                <a:gd name="connsiteX1" fmla="*/ 3094892 w 3967089"/>
                <a:gd name="connsiteY1" fmla="*/ 182880 h 928468"/>
                <a:gd name="connsiteX2" fmla="*/ 1631852 w 3967089"/>
                <a:gd name="connsiteY2" fmla="*/ 0 h 928468"/>
                <a:gd name="connsiteX3" fmla="*/ 1055077 w 3967089"/>
                <a:gd name="connsiteY3" fmla="*/ 168813 h 928468"/>
                <a:gd name="connsiteX4" fmla="*/ 0 w 3967089"/>
                <a:gd name="connsiteY4" fmla="*/ 211016 h 928468"/>
                <a:gd name="connsiteX5" fmla="*/ 0 w 3967089"/>
                <a:gd name="connsiteY5" fmla="*/ 928468 h 928468"/>
                <a:gd name="connsiteX6" fmla="*/ 3967089 w 3967089"/>
                <a:gd name="connsiteY6" fmla="*/ 689317 h 928468"/>
                <a:gd name="connsiteX0" fmla="*/ 3981157 w 3981157"/>
                <a:gd name="connsiteY0" fmla="*/ 689317 h 689317"/>
                <a:gd name="connsiteX1" fmla="*/ 3108960 w 3981157"/>
                <a:gd name="connsiteY1" fmla="*/ 182880 h 689317"/>
                <a:gd name="connsiteX2" fmla="*/ 1645920 w 3981157"/>
                <a:gd name="connsiteY2" fmla="*/ 0 h 689317"/>
                <a:gd name="connsiteX3" fmla="*/ 1069145 w 3981157"/>
                <a:gd name="connsiteY3" fmla="*/ 168813 h 689317"/>
                <a:gd name="connsiteX4" fmla="*/ 14068 w 3981157"/>
                <a:gd name="connsiteY4" fmla="*/ 211016 h 689317"/>
                <a:gd name="connsiteX5" fmla="*/ 0 w 3981157"/>
                <a:gd name="connsiteY5" fmla="*/ 689317 h 689317"/>
                <a:gd name="connsiteX6" fmla="*/ 3981157 w 3981157"/>
                <a:gd name="connsiteY6" fmla="*/ 689317 h 68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1157" h="689317">
                  <a:moveTo>
                    <a:pt x="3981157" y="689317"/>
                  </a:moveTo>
                  <a:lnTo>
                    <a:pt x="3108960" y="182880"/>
                  </a:lnTo>
                  <a:lnTo>
                    <a:pt x="1645920" y="0"/>
                  </a:lnTo>
                  <a:lnTo>
                    <a:pt x="1069145" y="168813"/>
                  </a:lnTo>
                  <a:lnTo>
                    <a:pt x="14068" y="211016"/>
                  </a:lnTo>
                  <a:lnTo>
                    <a:pt x="0" y="689317"/>
                  </a:lnTo>
                  <a:lnTo>
                    <a:pt x="3981157" y="689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sp>
        <p:nvSpPr>
          <p:cNvPr id="2" name="Freeform 1"/>
          <p:cNvSpPr/>
          <p:nvPr/>
        </p:nvSpPr>
        <p:spPr>
          <a:xfrm>
            <a:off x="-207400" y="32990"/>
            <a:ext cx="8582906" cy="6908667"/>
          </a:xfrm>
          <a:custGeom>
            <a:avLst/>
            <a:gdLst>
              <a:gd name="connsiteX0" fmla="*/ 5509079 w 5509079"/>
              <a:gd name="connsiteY0" fmla="*/ 577342 h 6334268"/>
              <a:gd name="connsiteX1" fmla="*/ 4832815 w 5509079"/>
              <a:gd name="connsiteY1" fmla="*/ 362901 h 6334268"/>
              <a:gd name="connsiteX2" fmla="*/ 4816321 w 5509079"/>
              <a:gd name="connsiteY2" fmla="*/ 0 h 6334268"/>
              <a:gd name="connsiteX3" fmla="*/ 1995804 w 5509079"/>
              <a:gd name="connsiteY3" fmla="*/ 0 h 6334268"/>
              <a:gd name="connsiteX4" fmla="*/ 1632930 w 5509079"/>
              <a:gd name="connsiteY4" fmla="*/ 32991 h 6334268"/>
              <a:gd name="connsiteX5" fmla="*/ 1533965 w 5509079"/>
              <a:gd name="connsiteY5" fmla="*/ 577342 h 6334268"/>
              <a:gd name="connsiteX6" fmla="*/ 692758 w 5509079"/>
              <a:gd name="connsiteY6" fmla="*/ 692810 h 6334268"/>
              <a:gd name="connsiteX7" fmla="*/ 758735 w 5509079"/>
              <a:gd name="connsiteY7" fmla="*/ 956738 h 6334268"/>
              <a:gd name="connsiteX8" fmla="*/ 1583448 w 5509079"/>
              <a:gd name="connsiteY8" fmla="*/ 1336135 h 6334268"/>
              <a:gd name="connsiteX9" fmla="*/ 1583448 w 5509079"/>
              <a:gd name="connsiteY9" fmla="*/ 2490819 h 6334268"/>
              <a:gd name="connsiteX10" fmla="*/ 1797873 w 5509079"/>
              <a:gd name="connsiteY10" fmla="*/ 2820729 h 6334268"/>
              <a:gd name="connsiteX11" fmla="*/ 1566953 w 5509079"/>
              <a:gd name="connsiteY11" fmla="*/ 3678494 h 6334268"/>
              <a:gd name="connsiteX12" fmla="*/ 1583448 w 5509079"/>
              <a:gd name="connsiteY12" fmla="*/ 4057890 h 6334268"/>
              <a:gd name="connsiteX13" fmla="*/ 1649425 w 5509079"/>
              <a:gd name="connsiteY13" fmla="*/ 6334268 h 6334268"/>
              <a:gd name="connsiteX14" fmla="*/ 0 w 5509079"/>
              <a:gd name="connsiteY14" fmla="*/ 6103331 h 6334268"/>
              <a:gd name="connsiteX0" fmla="*/ 5690516 w 5690516"/>
              <a:gd name="connsiteY0" fmla="*/ 874261 h 6631187"/>
              <a:gd name="connsiteX1" fmla="*/ 5014252 w 5690516"/>
              <a:gd name="connsiteY1" fmla="*/ 659820 h 6631187"/>
              <a:gd name="connsiteX2" fmla="*/ 4997758 w 5690516"/>
              <a:gd name="connsiteY2" fmla="*/ 296919 h 6631187"/>
              <a:gd name="connsiteX3" fmla="*/ 2177241 w 5690516"/>
              <a:gd name="connsiteY3" fmla="*/ 296919 h 6631187"/>
              <a:gd name="connsiteX4" fmla="*/ 1814367 w 5690516"/>
              <a:gd name="connsiteY4" fmla="*/ 329910 h 6631187"/>
              <a:gd name="connsiteX5" fmla="*/ 1715402 w 5690516"/>
              <a:gd name="connsiteY5" fmla="*/ 874261 h 6631187"/>
              <a:gd name="connsiteX6" fmla="*/ 874195 w 5690516"/>
              <a:gd name="connsiteY6" fmla="*/ 989729 h 6631187"/>
              <a:gd name="connsiteX7" fmla="*/ 940172 w 5690516"/>
              <a:gd name="connsiteY7" fmla="*/ 1253657 h 6631187"/>
              <a:gd name="connsiteX8" fmla="*/ 1764885 w 5690516"/>
              <a:gd name="connsiteY8" fmla="*/ 1633054 h 6631187"/>
              <a:gd name="connsiteX9" fmla="*/ 1764885 w 5690516"/>
              <a:gd name="connsiteY9" fmla="*/ 2787738 h 6631187"/>
              <a:gd name="connsiteX10" fmla="*/ 1979310 w 5690516"/>
              <a:gd name="connsiteY10" fmla="*/ 3117648 h 6631187"/>
              <a:gd name="connsiteX11" fmla="*/ 1748390 w 5690516"/>
              <a:gd name="connsiteY11" fmla="*/ 3975413 h 6631187"/>
              <a:gd name="connsiteX12" fmla="*/ 1764885 w 5690516"/>
              <a:gd name="connsiteY12" fmla="*/ 4354809 h 6631187"/>
              <a:gd name="connsiteX13" fmla="*/ 1830862 w 5690516"/>
              <a:gd name="connsiteY13" fmla="*/ 6631187 h 6631187"/>
              <a:gd name="connsiteX14" fmla="*/ 0 w 5690516"/>
              <a:gd name="connsiteY14" fmla="*/ 0 h 6631187"/>
              <a:gd name="connsiteX0" fmla="*/ 5690516 w 5690516"/>
              <a:gd name="connsiteY0" fmla="*/ 874261 h 6722116"/>
              <a:gd name="connsiteX1" fmla="*/ 5014252 w 5690516"/>
              <a:gd name="connsiteY1" fmla="*/ 659820 h 6722116"/>
              <a:gd name="connsiteX2" fmla="*/ 4997758 w 5690516"/>
              <a:gd name="connsiteY2" fmla="*/ 296919 h 6722116"/>
              <a:gd name="connsiteX3" fmla="*/ 2177241 w 5690516"/>
              <a:gd name="connsiteY3" fmla="*/ 296919 h 6722116"/>
              <a:gd name="connsiteX4" fmla="*/ 1814367 w 5690516"/>
              <a:gd name="connsiteY4" fmla="*/ 329910 h 6722116"/>
              <a:gd name="connsiteX5" fmla="*/ 1715402 w 5690516"/>
              <a:gd name="connsiteY5" fmla="*/ 874261 h 6722116"/>
              <a:gd name="connsiteX6" fmla="*/ 874195 w 5690516"/>
              <a:gd name="connsiteY6" fmla="*/ 989729 h 6722116"/>
              <a:gd name="connsiteX7" fmla="*/ 940172 w 5690516"/>
              <a:gd name="connsiteY7" fmla="*/ 1253657 h 6722116"/>
              <a:gd name="connsiteX8" fmla="*/ 1764885 w 5690516"/>
              <a:gd name="connsiteY8" fmla="*/ 1633054 h 6722116"/>
              <a:gd name="connsiteX9" fmla="*/ 1764885 w 5690516"/>
              <a:gd name="connsiteY9" fmla="*/ 2787738 h 6722116"/>
              <a:gd name="connsiteX10" fmla="*/ 1979310 w 5690516"/>
              <a:gd name="connsiteY10" fmla="*/ 3117648 h 6722116"/>
              <a:gd name="connsiteX11" fmla="*/ 1748390 w 5690516"/>
              <a:gd name="connsiteY11" fmla="*/ 3975413 h 6722116"/>
              <a:gd name="connsiteX12" fmla="*/ 1764885 w 5690516"/>
              <a:gd name="connsiteY12" fmla="*/ 4354809 h 6722116"/>
              <a:gd name="connsiteX13" fmla="*/ 1830862 w 5690516"/>
              <a:gd name="connsiteY13" fmla="*/ 6631187 h 6722116"/>
              <a:gd name="connsiteX14" fmla="*/ 197931 w 5690516"/>
              <a:gd name="connsiteY14" fmla="*/ 6515720 h 6722116"/>
              <a:gd name="connsiteX15" fmla="*/ 0 w 5690516"/>
              <a:gd name="connsiteY15" fmla="*/ 0 h 6722116"/>
              <a:gd name="connsiteX0" fmla="*/ 5690516 w 5690516"/>
              <a:gd name="connsiteY0" fmla="*/ 874261 h 6972954"/>
              <a:gd name="connsiteX1" fmla="*/ 5014252 w 5690516"/>
              <a:gd name="connsiteY1" fmla="*/ 659820 h 6972954"/>
              <a:gd name="connsiteX2" fmla="*/ 4997758 w 5690516"/>
              <a:gd name="connsiteY2" fmla="*/ 296919 h 6972954"/>
              <a:gd name="connsiteX3" fmla="*/ 2177241 w 5690516"/>
              <a:gd name="connsiteY3" fmla="*/ 296919 h 6972954"/>
              <a:gd name="connsiteX4" fmla="*/ 1814367 w 5690516"/>
              <a:gd name="connsiteY4" fmla="*/ 329910 h 6972954"/>
              <a:gd name="connsiteX5" fmla="*/ 1715402 w 5690516"/>
              <a:gd name="connsiteY5" fmla="*/ 874261 h 6972954"/>
              <a:gd name="connsiteX6" fmla="*/ 874195 w 5690516"/>
              <a:gd name="connsiteY6" fmla="*/ 989729 h 6972954"/>
              <a:gd name="connsiteX7" fmla="*/ 940172 w 5690516"/>
              <a:gd name="connsiteY7" fmla="*/ 1253657 h 6972954"/>
              <a:gd name="connsiteX8" fmla="*/ 1764885 w 5690516"/>
              <a:gd name="connsiteY8" fmla="*/ 1633054 h 6972954"/>
              <a:gd name="connsiteX9" fmla="*/ 1764885 w 5690516"/>
              <a:gd name="connsiteY9" fmla="*/ 2787738 h 6972954"/>
              <a:gd name="connsiteX10" fmla="*/ 1979310 w 5690516"/>
              <a:gd name="connsiteY10" fmla="*/ 3117648 h 6972954"/>
              <a:gd name="connsiteX11" fmla="*/ 1748390 w 5690516"/>
              <a:gd name="connsiteY11" fmla="*/ 3975413 h 6972954"/>
              <a:gd name="connsiteX12" fmla="*/ 1764885 w 5690516"/>
              <a:gd name="connsiteY12" fmla="*/ 4354809 h 6972954"/>
              <a:gd name="connsiteX13" fmla="*/ 1830862 w 5690516"/>
              <a:gd name="connsiteY13" fmla="*/ 6631187 h 6972954"/>
              <a:gd name="connsiteX14" fmla="*/ 1253563 w 5690516"/>
              <a:gd name="connsiteY14" fmla="*/ 6449737 h 6972954"/>
              <a:gd name="connsiteX15" fmla="*/ 197931 w 5690516"/>
              <a:gd name="connsiteY15" fmla="*/ 6515720 h 6972954"/>
              <a:gd name="connsiteX16" fmla="*/ 0 w 5690516"/>
              <a:gd name="connsiteY16" fmla="*/ 0 h 6972954"/>
              <a:gd name="connsiteX0" fmla="*/ 5690516 w 5690516"/>
              <a:gd name="connsiteY0" fmla="*/ 874261 h 7152401"/>
              <a:gd name="connsiteX1" fmla="*/ 5014252 w 5690516"/>
              <a:gd name="connsiteY1" fmla="*/ 659820 h 7152401"/>
              <a:gd name="connsiteX2" fmla="*/ 4997758 w 5690516"/>
              <a:gd name="connsiteY2" fmla="*/ 296919 h 7152401"/>
              <a:gd name="connsiteX3" fmla="*/ 2177241 w 5690516"/>
              <a:gd name="connsiteY3" fmla="*/ 296919 h 7152401"/>
              <a:gd name="connsiteX4" fmla="*/ 1814367 w 5690516"/>
              <a:gd name="connsiteY4" fmla="*/ 329910 h 7152401"/>
              <a:gd name="connsiteX5" fmla="*/ 1715402 w 5690516"/>
              <a:gd name="connsiteY5" fmla="*/ 874261 h 7152401"/>
              <a:gd name="connsiteX6" fmla="*/ 874195 w 5690516"/>
              <a:gd name="connsiteY6" fmla="*/ 989729 h 7152401"/>
              <a:gd name="connsiteX7" fmla="*/ 940172 w 5690516"/>
              <a:gd name="connsiteY7" fmla="*/ 1253657 h 7152401"/>
              <a:gd name="connsiteX8" fmla="*/ 1764885 w 5690516"/>
              <a:gd name="connsiteY8" fmla="*/ 1633054 h 7152401"/>
              <a:gd name="connsiteX9" fmla="*/ 1764885 w 5690516"/>
              <a:gd name="connsiteY9" fmla="*/ 2787738 h 7152401"/>
              <a:gd name="connsiteX10" fmla="*/ 1979310 w 5690516"/>
              <a:gd name="connsiteY10" fmla="*/ 3117648 h 7152401"/>
              <a:gd name="connsiteX11" fmla="*/ 1748390 w 5690516"/>
              <a:gd name="connsiteY11" fmla="*/ 3975413 h 7152401"/>
              <a:gd name="connsiteX12" fmla="*/ 1764885 w 5690516"/>
              <a:gd name="connsiteY12" fmla="*/ 4354809 h 7152401"/>
              <a:gd name="connsiteX13" fmla="*/ 1830862 w 5690516"/>
              <a:gd name="connsiteY13" fmla="*/ 6631187 h 7152401"/>
              <a:gd name="connsiteX14" fmla="*/ 1319540 w 5690516"/>
              <a:gd name="connsiteY14" fmla="*/ 6994088 h 7152401"/>
              <a:gd name="connsiteX15" fmla="*/ 197931 w 5690516"/>
              <a:gd name="connsiteY15" fmla="*/ 6515720 h 7152401"/>
              <a:gd name="connsiteX16" fmla="*/ 0 w 5690516"/>
              <a:gd name="connsiteY16" fmla="*/ 0 h 7152401"/>
              <a:gd name="connsiteX0" fmla="*/ 5690516 w 5690516"/>
              <a:gd name="connsiteY0" fmla="*/ 874261 h 7051897"/>
              <a:gd name="connsiteX1" fmla="*/ 5014252 w 5690516"/>
              <a:gd name="connsiteY1" fmla="*/ 659820 h 7051897"/>
              <a:gd name="connsiteX2" fmla="*/ 4997758 w 5690516"/>
              <a:gd name="connsiteY2" fmla="*/ 296919 h 7051897"/>
              <a:gd name="connsiteX3" fmla="*/ 2177241 w 5690516"/>
              <a:gd name="connsiteY3" fmla="*/ 296919 h 7051897"/>
              <a:gd name="connsiteX4" fmla="*/ 1814367 w 5690516"/>
              <a:gd name="connsiteY4" fmla="*/ 329910 h 7051897"/>
              <a:gd name="connsiteX5" fmla="*/ 1715402 w 5690516"/>
              <a:gd name="connsiteY5" fmla="*/ 874261 h 7051897"/>
              <a:gd name="connsiteX6" fmla="*/ 874195 w 5690516"/>
              <a:gd name="connsiteY6" fmla="*/ 989729 h 7051897"/>
              <a:gd name="connsiteX7" fmla="*/ 940172 w 5690516"/>
              <a:gd name="connsiteY7" fmla="*/ 1253657 h 7051897"/>
              <a:gd name="connsiteX8" fmla="*/ 1764885 w 5690516"/>
              <a:gd name="connsiteY8" fmla="*/ 1633054 h 7051897"/>
              <a:gd name="connsiteX9" fmla="*/ 1764885 w 5690516"/>
              <a:gd name="connsiteY9" fmla="*/ 2787738 h 7051897"/>
              <a:gd name="connsiteX10" fmla="*/ 1979310 w 5690516"/>
              <a:gd name="connsiteY10" fmla="*/ 3117648 h 7051897"/>
              <a:gd name="connsiteX11" fmla="*/ 1748390 w 5690516"/>
              <a:gd name="connsiteY11" fmla="*/ 3975413 h 7051897"/>
              <a:gd name="connsiteX12" fmla="*/ 1764885 w 5690516"/>
              <a:gd name="connsiteY12" fmla="*/ 4354809 h 7051897"/>
              <a:gd name="connsiteX13" fmla="*/ 1830862 w 5690516"/>
              <a:gd name="connsiteY13" fmla="*/ 6631187 h 7051897"/>
              <a:gd name="connsiteX14" fmla="*/ 1319540 w 5690516"/>
              <a:gd name="connsiteY14" fmla="*/ 6994088 h 7051897"/>
              <a:gd name="connsiteX15" fmla="*/ 247414 w 5690516"/>
              <a:gd name="connsiteY15" fmla="*/ 6301279 h 7051897"/>
              <a:gd name="connsiteX16" fmla="*/ 0 w 5690516"/>
              <a:gd name="connsiteY16" fmla="*/ 0 h 7051897"/>
              <a:gd name="connsiteX0" fmla="*/ 5443102 w 7537872"/>
              <a:gd name="connsiteY0" fmla="*/ 725802 h 6903438"/>
              <a:gd name="connsiteX1" fmla="*/ 4766838 w 7537872"/>
              <a:gd name="connsiteY1" fmla="*/ 511361 h 6903438"/>
              <a:gd name="connsiteX2" fmla="*/ 4750344 w 7537872"/>
              <a:gd name="connsiteY2" fmla="*/ 148460 h 6903438"/>
              <a:gd name="connsiteX3" fmla="*/ 1929827 w 7537872"/>
              <a:gd name="connsiteY3" fmla="*/ 148460 h 6903438"/>
              <a:gd name="connsiteX4" fmla="*/ 1566953 w 7537872"/>
              <a:gd name="connsiteY4" fmla="*/ 181451 h 6903438"/>
              <a:gd name="connsiteX5" fmla="*/ 1467988 w 7537872"/>
              <a:gd name="connsiteY5" fmla="*/ 725802 h 6903438"/>
              <a:gd name="connsiteX6" fmla="*/ 626781 w 7537872"/>
              <a:gd name="connsiteY6" fmla="*/ 841270 h 6903438"/>
              <a:gd name="connsiteX7" fmla="*/ 692758 w 7537872"/>
              <a:gd name="connsiteY7" fmla="*/ 1105198 h 6903438"/>
              <a:gd name="connsiteX8" fmla="*/ 1517471 w 7537872"/>
              <a:gd name="connsiteY8" fmla="*/ 1484595 h 6903438"/>
              <a:gd name="connsiteX9" fmla="*/ 1517471 w 7537872"/>
              <a:gd name="connsiteY9" fmla="*/ 2639279 h 6903438"/>
              <a:gd name="connsiteX10" fmla="*/ 1731896 w 7537872"/>
              <a:gd name="connsiteY10" fmla="*/ 2969189 h 6903438"/>
              <a:gd name="connsiteX11" fmla="*/ 1500976 w 7537872"/>
              <a:gd name="connsiteY11" fmla="*/ 3826954 h 6903438"/>
              <a:gd name="connsiteX12" fmla="*/ 1517471 w 7537872"/>
              <a:gd name="connsiteY12" fmla="*/ 4206350 h 6903438"/>
              <a:gd name="connsiteX13" fmla="*/ 1583448 w 7537872"/>
              <a:gd name="connsiteY13" fmla="*/ 6482728 h 6903438"/>
              <a:gd name="connsiteX14" fmla="*/ 1072126 w 7537872"/>
              <a:gd name="connsiteY14" fmla="*/ 6845629 h 6903438"/>
              <a:gd name="connsiteX15" fmla="*/ 0 w 7537872"/>
              <a:gd name="connsiteY15" fmla="*/ 6152820 h 6903438"/>
              <a:gd name="connsiteX16" fmla="*/ 7537872 w 7537872"/>
              <a:gd name="connsiteY16" fmla="*/ 0 h 6903438"/>
              <a:gd name="connsiteX0" fmla="*/ 5960693 w 8055463"/>
              <a:gd name="connsiteY0" fmla="*/ 775289 h 6899405"/>
              <a:gd name="connsiteX1" fmla="*/ 5284429 w 8055463"/>
              <a:gd name="connsiteY1" fmla="*/ 560848 h 6899405"/>
              <a:gd name="connsiteX2" fmla="*/ 5267935 w 8055463"/>
              <a:gd name="connsiteY2" fmla="*/ 197947 h 6899405"/>
              <a:gd name="connsiteX3" fmla="*/ 2447418 w 8055463"/>
              <a:gd name="connsiteY3" fmla="*/ 197947 h 6899405"/>
              <a:gd name="connsiteX4" fmla="*/ 2084544 w 8055463"/>
              <a:gd name="connsiteY4" fmla="*/ 230938 h 6899405"/>
              <a:gd name="connsiteX5" fmla="*/ 1985579 w 8055463"/>
              <a:gd name="connsiteY5" fmla="*/ 775289 h 6899405"/>
              <a:gd name="connsiteX6" fmla="*/ 1144372 w 8055463"/>
              <a:gd name="connsiteY6" fmla="*/ 890757 h 6899405"/>
              <a:gd name="connsiteX7" fmla="*/ 1210349 w 8055463"/>
              <a:gd name="connsiteY7" fmla="*/ 1154685 h 6899405"/>
              <a:gd name="connsiteX8" fmla="*/ 2035062 w 8055463"/>
              <a:gd name="connsiteY8" fmla="*/ 1534082 h 6899405"/>
              <a:gd name="connsiteX9" fmla="*/ 2035062 w 8055463"/>
              <a:gd name="connsiteY9" fmla="*/ 2688766 h 6899405"/>
              <a:gd name="connsiteX10" fmla="*/ 2249487 w 8055463"/>
              <a:gd name="connsiteY10" fmla="*/ 3018676 h 6899405"/>
              <a:gd name="connsiteX11" fmla="*/ 2018567 w 8055463"/>
              <a:gd name="connsiteY11" fmla="*/ 3876441 h 6899405"/>
              <a:gd name="connsiteX12" fmla="*/ 2035062 w 8055463"/>
              <a:gd name="connsiteY12" fmla="*/ 4255837 h 6899405"/>
              <a:gd name="connsiteX13" fmla="*/ 2101039 w 8055463"/>
              <a:gd name="connsiteY13" fmla="*/ 6532215 h 6899405"/>
              <a:gd name="connsiteX14" fmla="*/ 1589717 w 8055463"/>
              <a:gd name="connsiteY14" fmla="*/ 6895116 h 6899405"/>
              <a:gd name="connsiteX15" fmla="*/ 517591 w 8055463"/>
              <a:gd name="connsiteY15" fmla="*/ 6202307 h 6899405"/>
              <a:gd name="connsiteX16" fmla="*/ 435119 w 8055463"/>
              <a:gd name="connsiteY16" fmla="*/ 0 h 6899405"/>
              <a:gd name="connsiteX17" fmla="*/ 8055463 w 8055463"/>
              <a:gd name="connsiteY17" fmla="*/ 49487 h 6899405"/>
              <a:gd name="connsiteX0" fmla="*/ 5993011 w 8087781"/>
              <a:gd name="connsiteY0" fmla="*/ 775289 h 6899405"/>
              <a:gd name="connsiteX1" fmla="*/ 5316747 w 8087781"/>
              <a:gd name="connsiteY1" fmla="*/ 560848 h 6899405"/>
              <a:gd name="connsiteX2" fmla="*/ 5300253 w 8087781"/>
              <a:gd name="connsiteY2" fmla="*/ 197947 h 6899405"/>
              <a:gd name="connsiteX3" fmla="*/ 2479736 w 8087781"/>
              <a:gd name="connsiteY3" fmla="*/ 197947 h 6899405"/>
              <a:gd name="connsiteX4" fmla="*/ 2116862 w 8087781"/>
              <a:gd name="connsiteY4" fmla="*/ 230938 h 6899405"/>
              <a:gd name="connsiteX5" fmla="*/ 2017897 w 8087781"/>
              <a:gd name="connsiteY5" fmla="*/ 775289 h 6899405"/>
              <a:gd name="connsiteX6" fmla="*/ 1176690 w 8087781"/>
              <a:gd name="connsiteY6" fmla="*/ 890757 h 6899405"/>
              <a:gd name="connsiteX7" fmla="*/ 1242667 w 8087781"/>
              <a:gd name="connsiteY7" fmla="*/ 1154685 h 6899405"/>
              <a:gd name="connsiteX8" fmla="*/ 2067380 w 8087781"/>
              <a:gd name="connsiteY8" fmla="*/ 1534082 h 6899405"/>
              <a:gd name="connsiteX9" fmla="*/ 2067380 w 8087781"/>
              <a:gd name="connsiteY9" fmla="*/ 2688766 h 6899405"/>
              <a:gd name="connsiteX10" fmla="*/ 2281805 w 8087781"/>
              <a:gd name="connsiteY10" fmla="*/ 3018676 h 6899405"/>
              <a:gd name="connsiteX11" fmla="*/ 2050885 w 8087781"/>
              <a:gd name="connsiteY11" fmla="*/ 3876441 h 6899405"/>
              <a:gd name="connsiteX12" fmla="*/ 2067380 w 8087781"/>
              <a:gd name="connsiteY12" fmla="*/ 4255837 h 6899405"/>
              <a:gd name="connsiteX13" fmla="*/ 2133357 w 8087781"/>
              <a:gd name="connsiteY13" fmla="*/ 6532215 h 6899405"/>
              <a:gd name="connsiteX14" fmla="*/ 1622035 w 8087781"/>
              <a:gd name="connsiteY14" fmla="*/ 6895116 h 6899405"/>
              <a:gd name="connsiteX15" fmla="*/ 549909 w 8087781"/>
              <a:gd name="connsiteY15" fmla="*/ 6202307 h 6899405"/>
              <a:gd name="connsiteX16" fmla="*/ 467437 w 8087781"/>
              <a:gd name="connsiteY16" fmla="*/ 0 h 6899405"/>
              <a:gd name="connsiteX17" fmla="*/ 8087781 w 8087781"/>
              <a:gd name="connsiteY17" fmla="*/ 49487 h 6899405"/>
              <a:gd name="connsiteX0" fmla="*/ 6277284 w 8372054"/>
              <a:gd name="connsiteY0" fmla="*/ 775289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372054"/>
              <a:gd name="connsiteY0" fmla="*/ 32992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5601020 w 8451780"/>
              <a:gd name="connsiteY2" fmla="*/ 560848 h 6908667"/>
              <a:gd name="connsiteX3" fmla="*/ 5584526 w 8451780"/>
              <a:gd name="connsiteY3" fmla="*/ 197947 h 6908667"/>
              <a:gd name="connsiteX4" fmla="*/ 2764009 w 8451780"/>
              <a:gd name="connsiteY4" fmla="*/ 197947 h 6908667"/>
              <a:gd name="connsiteX5" fmla="*/ 2401135 w 8451780"/>
              <a:gd name="connsiteY5" fmla="*/ 230938 h 6908667"/>
              <a:gd name="connsiteX6" fmla="*/ 2302170 w 8451780"/>
              <a:gd name="connsiteY6" fmla="*/ 775289 h 6908667"/>
              <a:gd name="connsiteX7" fmla="*/ 1460963 w 8451780"/>
              <a:gd name="connsiteY7" fmla="*/ 890757 h 6908667"/>
              <a:gd name="connsiteX8" fmla="*/ 1526940 w 8451780"/>
              <a:gd name="connsiteY8" fmla="*/ 1154685 h 6908667"/>
              <a:gd name="connsiteX9" fmla="*/ 2351653 w 8451780"/>
              <a:gd name="connsiteY9" fmla="*/ 1534082 h 6908667"/>
              <a:gd name="connsiteX10" fmla="*/ 2351653 w 8451780"/>
              <a:gd name="connsiteY10" fmla="*/ 2688766 h 6908667"/>
              <a:gd name="connsiteX11" fmla="*/ 2566078 w 8451780"/>
              <a:gd name="connsiteY11" fmla="*/ 3018676 h 6908667"/>
              <a:gd name="connsiteX12" fmla="*/ 2335158 w 8451780"/>
              <a:gd name="connsiteY12" fmla="*/ 3876441 h 6908667"/>
              <a:gd name="connsiteX13" fmla="*/ 2351653 w 8451780"/>
              <a:gd name="connsiteY13" fmla="*/ 4255837 h 6908667"/>
              <a:gd name="connsiteX14" fmla="*/ 2417630 w 8451780"/>
              <a:gd name="connsiteY14" fmla="*/ 6532215 h 6908667"/>
              <a:gd name="connsiteX15" fmla="*/ 1906308 w 8451780"/>
              <a:gd name="connsiteY15" fmla="*/ 6895116 h 6908667"/>
              <a:gd name="connsiteX16" fmla="*/ 834182 w 8451780"/>
              <a:gd name="connsiteY16" fmla="*/ 6202307 h 6908667"/>
              <a:gd name="connsiteX17" fmla="*/ 289872 w 8451780"/>
              <a:gd name="connsiteY17" fmla="*/ 1451604 h 6908667"/>
              <a:gd name="connsiteX18" fmla="*/ 751710 w 8451780"/>
              <a:gd name="connsiteY18" fmla="*/ 0 h 6908667"/>
              <a:gd name="connsiteX19" fmla="*/ 8372054 w 8451780"/>
              <a:gd name="connsiteY19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326768 w 8451780"/>
              <a:gd name="connsiteY2" fmla="*/ 973235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079354 w 8451780"/>
              <a:gd name="connsiteY2" fmla="*/ 841271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535020"/>
              <a:gd name="connsiteY0" fmla="*/ 32992 h 6908667"/>
              <a:gd name="connsiteX1" fmla="*/ 8306078 w 8535020"/>
              <a:gd name="connsiteY1" fmla="*/ 577343 h 6908667"/>
              <a:gd name="connsiteX2" fmla="*/ 8388549 w 8535020"/>
              <a:gd name="connsiteY2" fmla="*/ 1666045 h 6908667"/>
              <a:gd name="connsiteX3" fmla="*/ 6079354 w 8535020"/>
              <a:gd name="connsiteY3" fmla="*/ 841271 h 6908667"/>
              <a:gd name="connsiteX4" fmla="*/ 5601020 w 8535020"/>
              <a:gd name="connsiteY4" fmla="*/ 560848 h 6908667"/>
              <a:gd name="connsiteX5" fmla="*/ 5584526 w 8535020"/>
              <a:gd name="connsiteY5" fmla="*/ 197947 h 6908667"/>
              <a:gd name="connsiteX6" fmla="*/ 2764009 w 8535020"/>
              <a:gd name="connsiteY6" fmla="*/ 197947 h 6908667"/>
              <a:gd name="connsiteX7" fmla="*/ 2401135 w 8535020"/>
              <a:gd name="connsiteY7" fmla="*/ 230938 h 6908667"/>
              <a:gd name="connsiteX8" fmla="*/ 2302170 w 8535020"/>
              <a:gd name="connsiteY8" fmla="*/ 775289 h 6908667"/>
              <a:gd name="connsiteX9" fmla="*/ 1460963 w 8535020"/>
              <a:gd name="connsiteY9" fmla="*/ 890757 h 6908667"/>
              <a:gd name="connsiteX10" fmla="*/ 1526940 w 8535020"/>
              <a:gd name="connsiteY10" fmla="*/ 1154685 h 6908667"/>
              <a:gd name="connsiteX11" fmla="*/ 2351653 w 8535020"/>
              <a:gd name="connsiteY11" fmla="*/ 1534082 h 6908667"/>
              <a:gd name="connsiteX12" fmla="*/ 2351653 w 8535020"/>
              <a:gd name="connsiteY12" fmla="*/ 2688766 h 6908667"/>
              <a:gd name="connsiteX13" fmla="*/ 2566078 w 8535020"/>
              <a:gd name="connsiteY13" fmla="*/ 3018676 h 6908667"/>
              <a:gd name="connsiteX14" fmla="*/ 2335158 w 8535020"/>
              <a:gd name="connsiteY14" fmla="*/ 3876441 h 6908667"/>
              <a:gd name="connsiteX15" fmla="*/ 2351653 w 8535020"/>
              <a:gd name="connsiteY15" fmla="*/ 4255837 h 6908667"/>
              <a:gd name="connsiteX16" fmla="*/ 2417630 w 8535020"/>
              <a:gd name="connsiteY16" fmla="*/ 6532215 h 6908667"/>
              <a:gd name="connsiteX17" fmla="*/ 1906308 w 8535020"/>
              <a:gd name="connsiteY17" fmla="*/ 6895116 h 6908667"/>
              <a:gd name="connsiteX18" fmla="*/ 834182 w 8535020"/>
              <a:gd name="connsiteY18" fmla="*/ 6202307 h 6908667"/>
              <a:gd name="connsiteX19" fmla="*/ 289872 w 8535020"/>
              <a:gd name="connsiteY19" fmla="*/ 1451604 h 6908667"/>
              <a:gd name="connsiteX20" fmla="*/ 751710 w 8535020"/>
              <a:gd name="connsiteY20" fmla="*/ 0 h 6908667"/>
              <a:gd name="connsiteX21" fmla="*/ 8372054 w 8535020"/>
              <a:gd name="connsiteY21" fmla="*/ 49487 h 6908667"/>
              <a:gd name="connsiteX0" fmla="*/ 8372054 w 8554939"/>
              <a:gd name="connsiteY0" fmla="*/ 32992 h 6908667"/>
              <a:gd name="connsiteX1" fmla="*/ 8388549 w 8554939"/>
              <a:gd name="connsiteY1" fmla="*/ 1666045 h 6908667"/>
              <a:gd name="connsiteX2" fmla="*/ 6079354 w 8554939"/>
              <a:gd name="connsiteY2" fmla="*/ 841271 h 6908667"/>
              <a:gd name="connsiteX3" fmla="*/ 5601020 w 8554939"/>
              <a:gd name="connsiteY3" fmla="*/ 560848 h 6908667"/>
              <a:gd name="connsiteX4" fmla="*/ 5584526 w 8554939"/>
              <a:gd name="connsiteY4" fmla="*/ 197947 h 6908667"/>
              <a:gd name="connsiteX5" fmla="*/ 2764009 w 8554939"/>
              <a:gd name="connsiteY5" fmla="*/ 197947 h 6908667"/>
              <a:gd name="connsiteX6" fmla="*/ 2401135 w 8554939"/>
              <a:gd name="connsiteY6" fmla="*/ 230938 h 6908667"/>
              <a:gd name="connsiteX7" fmla="*/ 2302170 w 8554939"/>
              <a:gd name="connsiteY7" fmla="*/ 775289 h 6908667"/>
              <a:gd name="connsiteX8" fmla="*/ 1460963 w 8554939"/>
              <a:gd name="connsiteY8" fmla="*/ 890757 h 6908667"/>
              <a:gd name="connsiteX9" fmla="*/ 1526940 w 8554939"/>
              <a:gd name="connsiteY9" fmla="*/ 1154685 h 6908667"/>
              <a:gd name="connsiteX10" fmla="*/ 2351653 w 8554939"/>
              <a:gd name="connsiteY10" fmla="*/ 1534082 h 6908667"/>
              <a:gd name="connsiteX11" fmla="*/ 2351653 w 8554939"/>
              <a:gd name="connsiteY11" fmla="*/ 2688766 h 6908667"/>
              <a:gd name="connsiteX12" fmla="*/ 2566078 w 8554939"/>
              <a:gd name="connsiteY12" fmla="*/ 3018676 h 6908667"/>
              <a:gd name="connsiteX13" fmla="*/ 2335158 w 8554939"/>
              <a:gd name="connsiteY13" fmla="*/ 3876441 h 6908667"/>
              <a:gd name="connsiteX14" fmla="*/ 2351653 w 8554939"/>
              <a:gd name="connsiteY14" fmla="*/ 4255837 h 6908667"/>
              <a:gd name="connsiteX15" fmla="*/ 2417630 w 8554939"/>
              <a:gd name="connsiteY15" fmla="*/ 6532215 h 6908667"/>
              <a:gd name="connsiteX16" fmla="*/ 1906308 w 8554939"/>
              <a:gd name="connsiteY16" fmla="*/ 6895116 h 6908667"/>
              <a:gd name="connsiteX17" fmla="*/ 834182 w 8554939"/>
              <a:gd name="connsiteY17" fmla="*/ 6202307 h 6908667"/>
              <a:gd name="connsiteX18" fmla="*/ 289872 w 8554939"/>
              <a:gd name="connsiteY18" fmla="*/ 1451604 h 6908667"/>
              <a:gd name="connsiteX19" fmla="*/ 751710 w 8554939"/>
              <a:gd name="connsiteY19" fmla="*/ 0 h 6908667"/>
              <a:gd name="connsiteX20" fmla="*/ 8372054 w 8554939"/>
              <a:gd name="connsiteY20" fmla="*/ 49487 h 6908667"/>
              <a:gd name="connsiteX0" fmla="*/ 8372054 w 8582906"/>
              <a:gd name="connsiteY0" fmla="*/ 32992 h 6908667"/>
              <a:gd name="connsiteX1" fmla="*/ 8454526 w 8582906"/>
              <a:gd name="connsiteY1" fmla="*/ 263929 h 6908667"/>
              <a:gd name="connsiteX2" fmla="*/ 8388549 w 8582906"/>
              <a:gd name="connsiteY2" fmla="*/ 1666045 h 6908667"/>
              <a:gd name="connsiteX3" fmla="*/ 6079354 w 8582906"/>
              <a:gd name="connsiteY3" fmla="*/ 841271 h 6908667"/>
              <a:gd name="connsiteX4" fmla="*/ 5601020 w 8582906"/>
              <a:gd name="connsiteY4" fmla="*/ 560848 h 6908667"/>
              <a:gd name="connsiteX5" fmla="*/ 5584526 w 8582906"/>
              <a:gd name="connsiteY5" fmla="*/ 197947 h 6908667"/>
              <a:gd name="connsiteX6" fmla="*/ 2764009 w 8582906"/>
              <a:gd name="connsiteY6" fmla="*/ 197947 h 6908667"/>
              <a:gd name="connsiteX7" fmla="*/ 2401135 w 8582906"/>
              <a:gd name="connsiteY7" fmla="*/ 230938 h 6908667"/>
              <a:gd name="connsiteX8" fmla="*/ 2302170 w 8582906"/>
              <a:gd name="connsiteY8" fmla="*/ 775289 h 6908667"/>
              <a:gd name="connsiteX9" fmla="*/ 1460963 w 8582906"/>
              <a:gd name="connsiteY9" fmla="*/ 890757 h 6908667"/>
              <a:gd name="connsiteX10" fmla="*/ 1526940 w 8582906"/>
              <a:gd name="connsiteY10" fmla="*/ 1154685 h 6908667"/>
              <a:gd name="connsiteX11" fmla="*/ 2351653 w 8582906"/>
              <a:gd name="connsiteY11" fmla="*/ 1534082 h 6908667"/>
              <a:gd name="connsiteX12" fmla="*/ 2351653 w 8582906"/>
              <a:gd name="connsiteY12" fmla="*/ 2688766 h 6908667"/>
              <a:gd name="connsiteX13" fmla="*/ 2566078 w 8582906"/>
              <a:gd name="connsiteY13" fmla="*/ 3018676 h 6908667"/>
              <a:gd name="connsiteX14" fmla="*/ 2335158 w 8582906"/>
              <a:gd name="connsiteY14" fmla="*/ 3876441 h 6908667"/>
              <a:gd name="connsiteX15" fmla="*/ 2351653 w 8582906"/>
              <a:gd name="connsiteY15" fmla="*/ 4255837 h 6908667"/>
              <a:gd name="connsiteX16" fmla="*/ 2417630 w 8582906"/>
              <a:gd name="connsiteY16" fmla="*/ 6532215 h 6908667"/>
              <a:gd name="connsiteX17" fmla="*/ 1906308 w 8582906"/>
              <a:gd name="connsiteY17" fmla="*/ 6895116 h 6908667"/>
              <a:gd name="connsiteX18" fmla="*/ 834182 w 8582906"/>
              <a:gd name="connsiteY18" fmla="*/ 6202307 h 6908667"/>
              <a:gd name="connsiteX19" fmla="*/ 289872 w 8582906"/>
              <a:gd name="connsiteY19" fmla="*/ 1451604 h 6908667"/>
              <a:gd name="connsiteX20" fmla="*/ 751710 w 8582906"/>
              <a:gd name="connsiteY20" fmla="*/ 0 h 6908667"/>
              <a:gd name="connsiteX21" fmla="*/ 8372054 w 8582906"/>
              <a:gd name="connsiteY21" fmla="*/ 49487 h 69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2906" h="6908667">
                <a:moveTo>
                  <a:pt x="8372054" y="32992"/>
                </a:moveTo>
                <a:cubicBezTo>
                  <a:pt x="8383050" y="120968"/>
                  <a:pt x="8451777" y="-8246"/>
                  <a:pt x="8454526" y="263929"/>
                </a:cubicBezTo>
                <a:cubicBezTo>
                  <a:pt x="8457275" y="536104"/>
                  <a:pt x="8781662" y="1619308"/>
                  <a:pt x="8388549" y="1666045"/>
                </a:cubicBezTo>
                <a:cubicBezTo>
                  <a:pt x="7728779" y="1407616"/>
                  <a:pt x="6739124" y="1099700"/>
                  <a:pt x="6079354" y="841271"/>
                </a:cubicBezTo>
                <a:lnTo>
                  <a:pt x="5601020" y="560848"/>
                </a:lnTo>
                <a:lnTo>
                  <a:pt x="5584526" y="197947"/>
                </a:lnTo>
                <a:lnTo>
                  <a:pt x="2764009" y="197947"/>
                </a:lnTo>
                <a:lnTo>
                  <a:pt x="2401135" y="230938"/>
                </a:lnTo>
                <a:lnTo>
                  <a:pt x="2302170" y="775289"/>
                </a:lnTo>
                <a:lnTo>
                  <a:pt x="1460963" y="890757"/>
                </a:lnTo>
                <a:lnTo>
                  <a:pt x="1526940" y="1154685"/>
                </a:lnTo>
                <a:lnTo>
                  <a:pt x="2351653" y="1534082"/>
                </a:lnTo>
                <a:lnTo>
                  <a:pt x="2351653" y="2688766"/>
                </a:lnTo>
                <a:lnTo>
                  <a:pt x="2566078" y="3018676"/>
                </a:lnTo>
                <a:lnTo>
                  <a:pt x="2335158" y="3876441"/>
                </a:lnTo>
                <a:lnTo>
                  <a:pt x="2351653" y="4255837"/>
                </a:lnTo>
                <a:lnTo>
                  <a:pt x="2417630" y="6532215"/>
                </a:lnTo>
                <a:cubicBezTo>
                  <a:pt x="2332410" y="6881370"/>
                  <a:pt x="2178463" y="6914361"/>
                  <a:pt x="1906308" y="6895116"/>
                </a:cubicBezTo>
                <a:cubicBezTo>
                  <a:pt x="1634153" y="6875871"/>
                  <a:pt x="1103588" y="7109559"/>
                  <a:pt x="834182" y="6202307"/>
                </a:cubicBezTo>
                <a:cubicBezTo>
                  <a:pt x="564776" y="5295055"/>
                  <a:pt x="303617" y="2485322"/>
                  <a:pt x="289872" y="1451604"/>
                </a:cubicBezTo>
                <a:cubicBezTo>
                  <a:pt x="276127" y="417886"/>
                  <a:pt x="-595320" y="233686"/>
                  <a:pt x="751710" y="0"/>
                </a:cubicBezTo>
                <a:lnTo>
                  <a:pt x="8372054" y="49487"/>
                </a:lnTo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861608" y="1781513"/>
            <a:ext cx="1698908" cy="4618737"/>
          </a:xfrm>
          <a:custGeom>
            <a:avLst/>
            <a:gdLst>
              <a:gd name="connsiteX0" fmla="*/ 1435000 w 1698908"/>
              <a:gd name="connsiteY0" fmla="*/ 0 h 4618737"/>
              <a:gd name="connsiteX1" fmla="*/ 313391 w 1698908"/>
              <a:gd name="connsiteY1" fmla="*/ 32991 h 4618737"/>
              <a:gd name="connsiteX2" fmla="*/ 0 w 1698908"/>
              <a:gd name="connsiteY2" fmla="*/ 577342 h 4618737"/>
              <a:gd name="connsiteX3" fmla="*/ 16494 w 1698908"/>
              <a:gd name="connsiteY3" fmla="*/ 2111423 h 4618737"/>
              <a:gd name="connsiteX4" fmla="*/ 1237069 w 1698908"/>
              <a:gd name="connsiteY4" fmla="*/ 2655774 h 4618737"/>
              <a:gd name="connsiteX5" fmla="*/ 1220575 w 1698908"/>
              <a:gd name="connsiteY5" fmla="*/ 3942422 h 4618737"/>
              <a:gd name="connsiteX6" fmla="*/ 148448 w 1698908"/>
              <a:gd name="connsiteY6" fmla="*/ 4024900 h 4618737"/>
              <a:gd name="connsiteX7" fmla="*/ 197931 w 1698908"/>
              <a:gd name="connsiteY7" fmla="*/ 4618737 h 4618737"/>
              <a:gd name="connsiteX8" fmla="*/ 1369023 w 1698908"/>
              <a:gd name="connsiteY8" fmla="*/ 4602242 h 4618737"/>
              <a:gd name="connsiteX9" fmla="*/ 1698908 w 1698908"/>
              <a:gd name="connsiteY9" fmla="*/ 1567071 h 4618737"/>
              <a:gd name="connsiteX10" fmla="*/ 1435000 w 1698908"/>
              <a:gd name="connsiteY10" fmla="*/ 0 h 461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8908" h="4618737">
                <a:moveTo>
                  <a:pt x="1435000" y="0"/>
                </a:moveTo>
                <a:lnTo>
                  <a:pt x="313391" y="32991"/>
                </a:lnTo>
                <a:lnTo>
                  <a:pt x="0" y="577342"/>
                </a:lnTo>
                <a:lnTo>
                  <a:pt x="16494" y="2111423"/>
                </a:lnTo>
                <a:lnTo>
                  <a:pt x="1237069" y="2655774"/>
                </a:lnTo>
                <a:lnTo>
                  <a:pt x="1220575" y="3942422"/>
                </a:lnTo>
                <a:lnTo>
                  <a:pt x="148448" y="4024900"/>
                </a:lnTo>
                <a:lnTo>
                  <a:pt x="197931" y="4618737"/>
                </a:lnTo>
                <a:lnTo>
                  <a:pt x="1369023" y="4602242"/>
                </a:lnTo>
                <a:lnTo>
                  <a:pt x="1698908" y="1567071"/>
                </a:lnTo>
                <a:lnTo>
                  <a:pt x="14350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721" y="808280"/>
            <a:ext cx="180364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Heterochromatin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5927" y="2068710"/>
            <a:ext cx="13845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Euchromatin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4249" y="3727680"/>
            <a:ext cx="231907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 Initiation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2958" y="4697263"/>
            <a:ext cx="12234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4794" y="6230973"/>
            <a:ext cx="19893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Alternative Splicing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1752" y="5806029"/>
            <a:ext cx="12349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Translation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888447" y="5047620"/>
            <a:ext cx="626782" cy="296919"/>
          </a:xfrm>
          <a:custGeom>
            <a:avLst/>
            <a:gdLst>
              <a:gd name="connsiteX0" fmla="*/ 197931 w 626782"/>
              <a:gd name="connsiteY0" fmla="*/ 0 h 296919"/>
              <a:gd name="connsiteX1" fmla="*/ 0 w 626782"/>
              <a:gd name="connsiteY1" fmla="*/ 115468 h 296919"/>
              <a:gd name="connsiteX2" fmla="*/ 115460 w 626782"/>
              <a:gd name="connsiteY2" fmla="*/ 296919 h 296919"/>
              <a:gd name="connsiteX3" fmla="*/ 626782 w 626782"/>
              <a:gd name="connsiteY3" fmla="*/ 230937 h 296919"/>
              <a:gd name="connsiteX4" fmla="*/ 626782 w 626782"/>
              <a:gd name="connsiteY4" fmla="*/ 49486 h 296919"/>
              <a:gd name="connsiteX5" fmla="*/ 131954 w 626782"/>
              <a:gd name="connsiteY5" fmla="*/ 32991 h 296919"/>
              <a:gd name="connsiteX6" fmla="*/ 131954 w 626782"/>
              <a:gd name="connsiteY6" fmla="*/ 32991 h 2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82" h="296919">
                <a:moveTo>
                  <a:pt x="197931" y="0"/>
                </a:moveTo>
                <a:lnTo>
                  <a:pt x="0" y="115468"/>
                </a:lnTo>
                <a:lnTo>
                  <a:pt x="115460" y="296919"/>
                </a:lnTo>
                <a:lnTo>
                  <a:pt x="626782" y="230937"/>
                </a:lnTo>
                <a:lnTo>
                  <a:pt x="626782" y="49486"/>
                </a:lnTo>
                <a:lnTo>
                  <a:pt x="131954" y="32991"/>
                </a:lnTo>
                <a:lnTo>
                  <a:pt x="131954" y="3299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02097" y="5624962"/>
            <a:ext cx="1213247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48276" y="2068710"/>
            <a:ext cx="895669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63692" r="86171" b="31234"/>
          <a:stretch/>
        </p:blipFill>
        <p:spPr>
          <a:xfrm>
            <a:off x="24591" y="5687689"/>
            <a:ext cx="1876920" cy="9753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9" t="20684" r="-1" b="57174"/>
          <a:stretch/>
        </p:blipFill>
        <p:spPr>
          <a:xfrm>
            <a:off x="7130256" y="1749993"/>
            <a:ext cx="1887441" cy="3201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55067" r="83853" b="38144"/>
          <a:stretch/>
        </p:blipFill>
        <p:spPr>
          <a:xfrm>
            <a:off x="0" y="4392600"/>
            <a:ext cx="2104039" cy="12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6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046" y="54904"/>
            <a:ext cx="7416605" cy="6880468"/>
            <a:chOff x="393895" y="12700"/>
            <a:chExt cx="7416605" cy="688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" b="25185"/>
            <a:stretch/>
          </p:blipFill>
          <p:spPr>
            <a:xfrm>
              <a:off x="723900" y="12700"/>
              <a:ext cx="7086600" cy="6781800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393895" y="6203851"/>
              <a:ext cx="3981157" cy="689317"/>
            </a:xfrm>
            <a:custGeom>
              <a:avLst/>
              <a:gdLst>
                <a:gd name="connsiteX0" fmla="*/ 3967089 w 3967089"/>
                <a:gd name="connsiteY0" fmla="*/ 689317 h 928468"/>
                <a:gd name="connsiteX1" fmla="*/ 3094892 w 3967089"/>
                <a:gd name="connsiteY1" fmla="*/ 182880 h 928468"/>
                <a:gd name="connsiteX2" fmla="*/ 1631852 w 3967089"/>
                <a:gd name="connsiteY2" fmla="*/ 0 h 928468"/>
                <a:gd name="connsiteX3" fmla="*/ 1055077 w 3967089"/>
                <a:gd name="connsiteY3" fmla="*/ 168813 h 928468"/>
                <a:gd name="connsiteX4" fmla="*/ 0 w 3967089"/>
                <a:gd name="connsiteY4" fmla="*/ 211016 h 928468"/>
                <a:gd name="connsiteX5" fmla="*/ 0 w 3967089"/>
                <a:gd name="connsiteY5" fmla="*/ 928468 h 928468"/>
                <a:gd name="connsiteX6" fmla="*/ 3967089 w 3967089"/>
                <a:gd name="connsiteY6" fmla="*/ 689317 h 928468"/>
                <a:gd name="connsiteX0" fmla="*/ 3981157 w 3981157"/>
                <a:gd name="connsiteY0" fmla="*/ 689317 h 689317"/>
                <a:gd name="connsiteX1" fmla="*/ 3108960 w 3981157"/>
                <a:gd name="connsiteY1" fmla="*/ 182880 h 689317"/>
                <a:gd name="connsiteX2" fmla="*/ 1645920 w 3981157"/>
                <a:gd name="connsiteY2" fmla="*/ 0 h 689317"/>
                <a:gd name="connsiteX3" fmla="*/ 1069145 w 3981157"/>
                <a:gd name="connsiteY3" fmla="*/ 168813 h 689317"/>
                <a:gd name="connsiteX4" fmla="*/ 14068 w 3981157"/>
                <a:gd name="connsiteY4" fmla="*/ 211016 h 689317"/>
                <a:gd name="connsiteX5" fmla="*/ 0 w 3981157"/>
                <a:gd name="connsiteY5" fmla="*/ 689317 h 689317"/>
                <a:gd name="connsiteX6" fmla="*/ 3981157 w 3981157"/>
                <a:gd name="connsiteY6" fmla="*/ 689317 h 68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1157" h="689317">
                  <a:moveTo>
                    <a:pt x="3981157" y="689317"/>
                  </a:moveTo>
                  <a:lnTo>
                    <a:pt x="3108960" y="182880"/>
                  </a:lnTo>
                  <a:lnTo>
                    <a:pt x="1645920" y="0"/>
                  </a:lnTo>
                  <a:lnTo>
                    <a:pt x="1069145" y="168813"/>
                  </a:lnTo>
                  <a:lnTo>
                    <a:pt x="14068" y="211016"/>
                  </a:lnTo>
                  <a:lnTo>
                    <a:pt x="0" y="689317"/>
                  </a:lnTo>
                  <a:lnTo>
                    <a:pt x="3981157" y="689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sp>
        <p:nvSpPr>
          <p:cNvPr id="2" name="Freeform 1"/>
          <p:cNvSpPr/>
          <p:nvPr/>
        </p:nvSpPr>
        <p:spPr>
          <a:xfrm>
            <a:off x="-207400" y="32990"/>
            <a:ext cx="8582906" cy="6908667"/>
          </a:xfrm>
          <a:custGeom>
            <a:avLst/>
            <a:gdLst>
              <a:gd name="connsiteX0" fmla="*/ 5509079 w 5509079"/>
              <a:gd name="connsiteY0" fmla="*/ 577342 h 6334268"/>
              <a:gd name="connsiteX1" fmla="*/ 4832815 w 5509079"/>
              <a:gd name="connsiteY1" fmla="*/ 362901 h 6334268"/>
              <a:gd name="connsiteX2" fmla="*/ 4816321 w 5509079"/>
              <a:gd name="connsiteY2" fmla="*/ 0 h 6334268"/>
              <a:gd name="connsiteX3" fmla="*/ 1995804 w 5509079"/>
              <a:gd name="connsiteY3" fmla="*/ 0 h 6334268"/>
              <a:gd name="connsiteX4" fmla="*/ 1632930 w 5509079"/>
              <a:gd name="connsiteY4" fmla="*/ 32991 h 6334268"/>
              <a:gd name="connsiteX5" fmla="*/ 1533965 w 5509079"/>
              <a:gd name="connsiteY5" fmla="*/ 577342 h 6334268"/>
              <a:gd name="connsiteX6" fmla="*/ 692758 w 5509079"/>
              <a:gd name="connsiteY6" fmla="*/ 692810 h 6334268"/>
              <a:gd name="connsiteX7" fmla="*/ 758735 w 5509079"/>
              <a:gd name="connsiteY7" fmla="*/ 956738 h 6334268"/>
              <a:gd name="connsiteX8" fmla="*/ 1583448 w 5509079"/>
              <a:gd name="connsiteY8" fmla="*/ 1336135 h 6334268"/>
              <a:gd name="connsiteX9" fmla="*/ 1583448 w 5509079"/>
              <a:gd name="connsiteY9" fmla="*/ 2490819 h 6334268"/>
              <a:gd name="connsiteX10" fmla="*/ 1797873 w 5509079"/>
              <a:gd name="connsiteY10" fmla="*/ 2820729 h 6334268"/>
              <a:gd name="connsiteX11" fmla="*/ 1566953 w 5509079"/>
              <a:gd name="connsiteY11" fmla="*/ 3678494 h 6334268"/>
              <a:gd name="connsiteX12" fmla="*/ 1583448 w 5509079"/>
              <a:gd name="connsiteY12" fmla="*/ 4057890 h 6334268"/>
              <a:gd name="connsiteX13" fmla="*/ 1649425 w 5509079"/>
              <a:gd name="connsiteY13" fmla="*/ 6334268 h 6334268"/>
              <a:gd name="connsiteX14" fmla="*/ 0 w 5509079"/>
              <a:gd name="connsiteY14" fmla="*/ 6103331 h 6334268"/>
              <a:gd name="connsiteX0" fmla="*/ 5690516 w 5690516"/>
              <a:gd name="connsiteY0" fmla="*/ 874261 h 6631187"/>
              <a:gd name="connsiteX1" fmla="*/ 5014252 w 5690516"/>
              <a:gd name="connsiteY1" fmla="*/ 659820 h 6631187"/>
              <a:gd name="connsiteX2" fmla="*/ 4997758 w 5690516"/>
              <a:gd name="connsiteY2" fmla="*/ 296919 h 6631187"/>
              <a:gd name="connsiteX3" fmla="*/ 2177241 w 5690516"/>
              <a:gd name="connsiteY3" fmla="*/ 296919 h 6631187"/>
              <a:gd name="connsiteX4" fmla="*/ 1814367 w 5690516"/>
              <a:gd name="connsiteY4" fmla="*/ 329910 h 6631187"/>
              <a:gd name="connsiteX5" fmla="*/ 1715402 w 5690516"/>
              <a:gd name="connsiteY5" fmla="*/ 874261 h 6631187"/>
              <a:gd name="connsiteX6" fmla="*/ 874195 w 5690516"/>
              <a:gd name="connsiteY6" fmla="*/ 989729 h 6631187"/>
              <a:gd name="connsiteX7" fmla="*/ 940172 w 5690516"/>
              <a:gd name="connsiteY7" fmla="*/ 1253657 h 6631187"/>
              <a:gd name="connsiteX8" fmla="*/ 1764885 w 5690516"/>
              <a:gd name="connsiteY8" fmla="*/ 1633054 h 6631187"/>
              <a:gd name="connsiteX9" fmla="*/ 1764885 w 5690516"/>
              <a:gd name="connsiteY9" fmla="*/ 2787738 h 6631187"/>
              <a:gd name="connsiteX10" fmla="*/ 1979310 w 5690516"/>
              <a:gd name="connsiteY10" fmla="*/ 3117648 h 6631187"/>
              <a:gd name="connsiteX11" fmla="*/ 1748390 w 5690516"/>
              <a:gd name="connsiteY11" fmla="*/ 3975413 h 6631187"/>
              <a:gd name="connsiteX12" fmla="*/ 1764885 w 5690516"/>
              <a:gd name="connsiteY12" fmla="*/ 4354809 h 6631187"/>
              <a:gd name="connsiteX13" fmla="*/ 1830862 w 5690516"/>
              <a:gd name="connsiteY13" fmla="*/ 6631187 h 6631187"/>
              <a:gd name="connsiteX14" fmla="*/ 0 w 5690516"/>
              <a:gd name="connsiteY14" fmla="*/ 0 h 6631187"/>
              <a:gd name="connsiteX0" fmla="*/ 5690516 w 5690516"/>
              <a:gd name="connsiteY0" fmla="*/ 874261 h 6722116"/>
              <a:gd name="connsiteX1" fmla="*/ 5014252 w 5690516"/>
              <a:gd name="connsiteY1" fmla="*/ 659820 h 6722116"/>
              <a:gd name="connsiteX2" fmla="*/ 4997758 w 5690516"/>
              <a:gd name="connsiteY2" fmla="*/ 296919 h 6722116"/>
              <a:gd name="connsiteX3" fmla="*/ 2177241 w 5690516"/>
              <a:gd name="connsiteY3" fmla="*/ 296919 h 6722116"/>
              <a:gd name="connsiteX4" fmla="*/ 1814367 w 5690516"/>
              <a:gd name="connsiteY4" fmla="*/ 329910 h 6722116"/>
              <a:gd name="connsiteX5" fmla="*/ 1715402 w 5690516"/>
              <a:gd name="connsiteY5" fmla="*/ 874261 h 6722116"/>
              <a:gd name="connsiteX6" fmla="*/ 874195 w 5690516"/>
              <a:gd name="connsiteY6" fmla="*/ 989729 h 6722116"/>
              <a:gd name="connsiteX7" fmla="*/ 940172 w 5690516"/>
              <a:gd name="connsiteY7" fmla="*/ 1253657 h 6722116"/>
              <a:gd name="connsiteX8" fmla="*/ 1764885 w 5690516"/>
              <a:gd name="connsiteY8" fmla="*/ 1633054 h 6722116"/>
              <a:gd name="connsiteX9" fmla="*/ 1764885 w 5690516"/>
              <a:gd name="connsiteY9" fmla="*/ 2787738 h 6722116"/>
              <a:gd name="connsiteX10" fmla="*/ 1979310 w 5690516"/>
              <a:gd name="connsiteY10" fmla="*/ 3117648 h 6722116"/>
              <a:gd name="connsiteX11" fmla="*/ 1748390 w 5690516"/>
              <a:gd name="connsiteY11" fmla="*/ 3975413 h 6722116"/>
              <a:gd name="connsiteX12" fmla="*/ 1764885 w 5690516"/>
              <a:gd name="connsiteY12" fmla="*/ 4354809 h 6722116"/>
              <a:gd name="connsiteX13" fmla="*/ 1830862 w 5690516"/>
              <a:gd name="connsiteY13" fmla="*/ 6631187 h 6722116"/>
              <a:gd name="connsiteX14" fmla="*/ 197931 w 5690516"/>
              <a:gd name="connsiteY14" fmla="*/ 6515720 h 6722116"/>
              <a:gd name="connsiteX15" fmla="*/ 0 w 5690516"/>
              <a:gd name="connsiteY15" fmla="*/ 0 h 6722116"/>
              <a:gd name="connsiteX0" fmla="*/ 5690516 w 5690516"/>
              <a:gd name="connsiteY0" fmla="*/ 874261 h 6972954"/>
              <a:gd name="connsiteX1" fmla="*/ 5014252 w 5690516"/>
              <a:gd name="connsiteY1" fmla="*/ 659820 h 6972954"/>
              <a:gd name="connsiteX2" fmla="*/ 4997758 w 5690516"/>
              <a:gd name="connsiteY2" fmla="*/ 296919 h 6972954"/>
              <a:gd name="connsiteX3" fmla="*/ 2177241 w 5690516"/>
              <a:gd name="connsiteY3" fmla="*/ 296919 h 6972954"/>
              <a:gd name="connsiteX4" fmla="*/ 1814367 w 5690516"/>
              <a:gd name="connsiteY4" fmla="*/ 329910 h 6972954"/>
              <a:gd name="connsiteX5" fmla="*/ 1715402 w 5690516"/>
              <a:gd name="connsiteY5" fmla="*/ 874261 h 6972954"/>
              <a:gd name="connsiteX6" fmla="*/ 874195 w 5690516"/>
              <a:gd name="connsiteY6" fmla="*/ 989729 h 6972954"/>
              <a:gd name="connsiteX7" fmla="*/ 940172 w 5690516"/>
              <a:gd name="connsiteY7" fmla="*/ 1253657 h 6972954"/>
              <a:gd name="connsiteX8" fmla="*/ 1764885 w 5690516"/>
              <a:gd name="connsiteY8" fmla="*/ 1633054 h 6972954"/>
              <a:gd name="connsiteX9" fmla="*/ 1764885 w 5690516"/>
              <a:gd name="connsiteY9" fmla="*/ 2787738 h 6972954"/>
              <a:gd name="connsiteX10" fmla="*/ 1979310 w 5690516"/>
              <a:gd name="connsiteY10" fmla="*/ 3117648 h 6972954"/>
              <a:gd name="connsiteX11" fmla="*/ 1748390 w 5690516"/>
              <a:gd name="connsiteY11" fmla="*/ 3975413 h 6972954"/>
              <a:gd name="connsiteX12" fmla="*/ 1764885 w 5690516"/>
              <a:gd name="connsiteY12" fmla="*/ 4354809 h 6972954"/>
              <a:gd name="connsiteX13" fmla="*/ 1830862 w 5690516"/>
              <a:gd name="connsiteY13" fmla="*/ 6631187 h 6972954"/>
              <a:gd name="connsiteX14" fmla="*/ 1253563 w 5690516"/>
              <a:gd name="connsiteY14" fmla="*/ 6449737 h 6972954"/>
              <a:gd name="connsiteX15" fmla="*/ 197931 w 5690516"/>
              <a:gd name="connsiteY15" fmla="*/ 6515720 h 6972954"/>
              <a:gd name="connsiteX16" fmla="*/ 0 w 5690516"/>
              <a:gd name="connsiteY16" fmla="*/ 0 h 6972954"/>
              <a:gd name="connsiteX0" fmla="*/ 5690516 w 5690516"/>
              <a:gd name="connsiteY0" fmla="*/ 874261 h 7152401"/>
              <a:gd name="connsiteX1" fmla="*/ 5014252 w 5690516"/>
              <a:gd name="connsiteY1" fmla="*/ 659820 h 7152401"/>
              <a:gd name="connsiteX2" fmla="*/ 4997758 w 5690516"/>
              <a:gd name="connsiteY2" fmla="*/ 296919 h 7152401"/>
              <a:gd name="connsiteX3" fmla="*/ 2177241 w 5690516"/>
              <a:gd name="connsiteY3" fmla="*/ 296919 h 7152401"/>
              <a:gd name="connsiteX4" fmla="*/ 1814367 w 5690516"/>
              <a:gd name="connsiteY4" fmla="*/ 329910 h 7152401"/>
              <a:gd name="connsiteX5" fmla="*/ 1715402 w 5690516"/>
              <a:gd name="connsiteY5" fmla="*/ 874261 h 7152401"/>
              <a:gd name="connsiteX6" fmla="*/ 874195 w 5690516"/>
              <a:gd name="connsiteY6" fmla="*/ 989729 h 7152401"/>
              <a:gd name="connsiteX7" fmla="*/ 940172 w 5690516"/>
              <a:gd name="connsiteY7" fmla="*/ 1253657 h 7152401"/>
              <a:gd name="connsiteX8" fmla="*/ 1764885 w 5690516"/>
              <a:gd name="connsiteY8" fmla="*/ 1633054 h 7152401"/>
              <a:gd name="connsiteX9" fmla="*/ 1764885 w 5690516"/>
              <a:gd name="connsiteY9" fmla="*/ 2787738 h 7152401"/>
              <a:gd name="connsiteX10" fmla="*/ 1979310 w 5690516"/>
              <a:gd name="connsiteY10" fmla="*/ 3117648 h 7152401"/>
              <a:gd name="connsiteX11" fmla="*/ 1748390 w 5690516"/>
              <a:gd name="connsiteY11" fmla="*/ 3975413 h 7152401"/>
              <a:gd name="connsiteX12" fmla="*/ 1764885 w 5690516"/>
              <a:gd name="connsiteY12" fmla="*/ 4354809 h 7152401"/>
              <a:gd name="connsiteX13" fmla="*/ 1830862 w 5690516"/>
              <a:gd name="connsiteY13" fmla="*/ 6631187 h 7152401"/>
              <a:gd name="connsiteX14" fmla="*/ 1319540 w 5690516"/>
              <a:gd name="connsiteY14" fmla="*/ 6994088 h 7152401"/>
              <a:gd name="connsiteX15" fmla="*/ 197931 w 5690516"/>
              <a:gd name="connsiteY15" fmla="*/ 6515720 h 7152401"/>
              <a:gd name="connsiteX16" fmla="*/ 0 w 5690516"/>
              <a:gd name="connsiteY16" fmla="*/ 0 h 7152401"/>
              <a:gd name="connsiteX0" fmla="*/ 5690516 w 5690516"/>
              <a:gd name="connsiteY0" fmla="*/ 874261 h 7051897"/>
              <a:gd name="connsiteX1" fmla="*/ 5014252 w 5690516"/>
              <a:gd name="connsiteY1" fmla="*/ 659820 h 7051897"/>
              <a:gd name="connsiteX2" fmla="*/ 4997758 w 5690516"/>
              <a:gd name="connsiteY2" fmla="*/ 296919 h 7051897"/>
              <a:gd name="connsiteX3" fmla="*/ 2177241 w 5690516"/>
              <a:gd name="connsiteY3" fmla="*/ 296919 h 7051897"/>
              <a:gd name="connsiteX4" fmla="*/ 1814367 w 5690516"/>
              <a:gd name="connsiteY4" fmla="*/ 329910 h 7051897"/>
              <a:gd name="connsiteX5" fmla="*/ 1715402 w 5690516"/>
              <a:gd name="connsiteY5" fmla="*/ 874261 h 7051897"/>
              <a:gd name="connsiteX6" fmla="*/ 874195 w 5690516"/>
              <a:gd name="connsiteY6" fmla="*/ 989729 h 7051897"/>
              <a:gd name="connsiteX7" fmla="*/ 940172 w 5690516"/>
              <a:gd name="connsiteY7" fmla="*/ 1253657 h 7051897"/>
              <a:gd name="connsiteX8" fmla="*/ 1764885 w 5690516"/>
              <a:gd name="connsiteY8" fmla="*/ 1633054 h 7051897"/>
              <a:gd name="connsiteX9" fmla="*/ 1764885 w 5690516"/>
              <a:gd name="connsiteY9" fmla="*/ 2787738 h 7051897"/>
              <a:gd name="connsiteX10" fmla="*/ 1979310 w 5690516"/>
              <a:gd name="connsiteY10" fmla="*/ 3117648 h 7051897"/>
              <a:gd name="connsiteX11" fmla="*/ 1748390 w 5690516"/>
              <a:gd name="connsiteY11" fmla="*/ 3975413 h 7051897"/>
              <a:gd name="connsiteX12" fmla="*/ 1764885 w 5690516"/>
              <a:gd name="connsiteY12" fmla="*/ 4354809 h 7051897"/>
              <a:gd name="connsiteX13" fmla="*/ 1830862 w 5690516"/>
              <a:gd name="connsiteY13" fmla="*/ 6631187 h 7051897"/>
              <a:gd name="connsiteX14" fmla="*/ 1319540 w 5690516"/>
              <a:gd name="connsiteY14" fmla="*/ 6994088 h 7051897"/>
              <a:gd name="connsiteX15" fmla="*/ 247414 w 5690516"/>
              <a:gd name="connsiteY15" fmla="*/ 6301279 h 7051897"/>
              <a:gd name="connsiteX16" fmla="*/ 0 w 5690516"/>
              <a:gd name="connsiteY16" fmla="*/ 0 h 7051897"/>
              <a:gd name="connsiteX0" fmla="*/ 5443102 w 7537872"/>
              <a:gd name="connsiteY0" fmla="*/ 725802 h 6903438"/>
              <a:gd name="connsiteX1" fmla="*/ 4766838 w 7537872"/>
              <a:gd name="connsiteY1" fmla="*/ 511361 h 6903438"/>
              <a:gd name="connsiteX2" fmla="*/ 4750344 w 7537872"/>
              <a:gd name="connsiteY2" fmla="*/ 148460 h 6903438"/>
              <a:gd name="connsiteX3" fmla="*/ 1929827 w 7537872"/>
              <a:gd name="connsiteY3" fmla="*/ 148460 h 6903438"/>
              <a:gd name="connsiteX4" fmla="*/ 1566953 w 7537872"/>
              <a:gd name="connsiteY4" fmla="*/ 181451 h 6903438"/>
              <a:gd name="connsiteX5" fmla="*/ 1467988 w 7537872"/>
              <a:gd name="connsiteY5" fmla="*/ 725802 h 6903438"/>
              <a:gd name="connsiteX6" fmla="*/ 626781 w 7537872"/>
              <a:gd name="connsiteY6" fmla="*/ 841270 h 6903438"/>
              <a:gd name="connsiteX7" fmla="*/ 692758 w 7537872"/>
              <a:gd name="connsiteY7" fmla="*/ 1105198 h 6903438"/>
              <a:gd name="connsiteX8" fmla="*/ 1517471 w 7537872"/>
              <a:gd name="connsiteY8" fmla="*/ 1484595 h 6903438"/>
              <a:gd name="connsiteX9" fmla="*/ 1517471 w 7537872"/>
              <a:gd name="connsiteY9" fmla="*/ 2639279 h 6903438"/>
              <a:gd name="connsiteX10" fmla="*/ 1731896 w 7537872"/>
              <a:gd name="connsiteY10" fmla="*/ 2969189 h 6903438"/>
              <a:gd name="connsiteX11" fmla="*/ 1500976 w 7537872"/>
              <a:gd name="connsiteY11" fmla="*/ 3826954 h 6903438"/>
              <a:gd name="connsiteX12" fmla="*/ 1517471 w 7537872"/>
              <a:gd name="connsiteY12" fmla="*/ 4206350 h 6903438"/>
              <a:gd name="connsiteX13" fmla="*/ 1583448 w 7537872"/>
              <a:gd name="connsiteY13" fmla="*/ 6482728 h 6903438"/>
              <a:gd name="connsiteX14" fmla="*/ 1072126 w 7537872"/>
              <a:gd name="connsiteY14" fmla="*/ 6845629 h 6903438"/>
              <a:gd name="connsiteX15" fmla="*/ 0 w 7537872"/>
              <a:gd name="connsiteY15" fmla="*/ 6152820 h 6903438"/>
              <a:gd name="connsiteX16" fmla="*/ 7537872 w 7537872"/>
              <a:gd name="connsiteY16" fmla="*/ 0 h 6903438"/>
              <a:gd name="connsiteX0" fmla="*/ 5960693 w 8055463"/>
              <a:gd name="connsiteY0" fmla="*/ 775289 h 6899405"/>
              <a:gd name="connsiteX1" fmla="*/ 5284429 w 8055463"/>
              <a:gd name="connsiteY1" fmla="*/ 560848 h 6899405"/>
              <a:gd name="connsiteX2" fmla="*/ 5267935 w 8055463"/>
              <a:gd name="connsiteY2" fmla="*/ 197947 h 6899405"/>
              <a:gd name="connsiteX3" fmla="*/ 2447418 w 8055463"/>
              <a:gd name="connsiteY3" fmla="*/ 197947 h 6899405"/>
              <a:gd name="connsiteX4" fmla="*/ 2084544 w 8055463"/>
              <a:gd name="connsiteY4" fmla="*/ 230938 h 6899405"/>
              <a:gd name="connsiteX5" fmla="*/ 1985579 w 8055463"/>
              <a:gd name="connsiteY5" fmla="*/ 775289 h 6899405"/>
              <a:gd name="connsiteX6" fmla="*/ 1144372 w 8055463"/>
              <a:gd name="connsiteY6" fmla="*/ 890757 h 6899405"/>
              <a:gd name="connsiteX7" fmla="*/ 1210349 w 8055463"/>
              <a:gd name="connsiteY7" fmla="*/ 1154685 h 6899405"/>
              <a:gd name="connsiteX8" fmla="*/ 2035062 w 8055463"/>
              <a:gd name="connsiteY8" fmla="*/ 1534082 h 6899405"/>
              <a:gd name="connsiteX9" fmla="*/ 2035062 w 8055463"/>
              <a:gd name="connsiteY9" fmla="*/ 2688766 h 6899405"/>
              <a:gd name="connsiteX10" fmla="*/ 2249487 w 8055463"/>
              <a:gd name="connsiteY10" fmla="*/ 3018676 h 6899405"/>
              <a:gd name="connsiteX11" fmla="*/ 2018567 w 8055463"/>
              <a:gd name="connsiteY11" fmla="*/ 3876441 h 6899405"/>
              <a:gd name="connsiteX12" fmla="*/ 2035062 w 8055463"/>
              <a:gd name="connsiteY12" fmla="*/ 4255837 h 6899405"/>
              <a:gd name="connsiteX13" fmla="*/ 2101039 w 8055463"/>
              <a:gd name="connsiteY13" fmla="*/ 6532215 h 6899405"/>
              <a:gd name="connsiteX14" fmla="*/ 1589717 w 8055463"/>
              <a:gd name="connsiteY14" fmla="*/ 6895116 h 6899405"/>
              <a:gd name="connsiteX15" fmla="*/ 517591 w 8055463"/>
              <a:gd name="connsiteY15" fmla="*/ 6202307 h 6899405"/>
              <a:gd name="connsiteX16" fmla="*/ 435119 w 8055463"/>
              <a:gd name="connsiteY16" fmla="*/ 0 h 6899405"/>
              <a:gd name="connsiteX17" fmla="*/ 8055463 w 8055463"/>
              <a:gd name="connsiteY17" fmla="*/ 49487 h 6899405"/>
              <a:gd name="connsiteX0" fmla="*/ 5993011 w 8087781"/>
              <a:gd name="connsiteY0" fmla="*/ 775289 h 6899405"/>
              <a:gd name="connsiteX1" fmla="*/ 5316747 w 8087781"/>
              <a:gd name="connsiteY1" fmla="*/ 560848 h 6899405"/>
              <a:gd name="connsiteX2" fmla="*/ 5300253 w 8087781"/>
              <a:gd name="connsiteY2" fmla="*/ 197947 h 6899405"/>
              <a:gd name="connsiteX3" fmla="*/ 2479736 w 8087781"/>
              <a:gd name="connsiteY3" fmla="*/ 197947 h 6899405"/>
              <a:gd name="connsiteX4" fmla="*/ 2116862 w 8087781"/>
              <a:gd name="connsiteY4" fmla="*/ 230938 h 6899405"/>
              <a:gd name="connsiteX5" fmla="*/ 2017897 w 8087781"/>
              <a:gd name="connsiteY5" fmla="*/ 775289 h 6899405"/>
              <a:gd name="connsiteX6" fmla="*/ 1176690 w 8087781"/>
              <a:gd name="connsiteY6" fmla="*/ 890757 h 6899405"/>
              <a:gd name="connsiteX7" fmla="*/ 1242667 w 8087781"/>
              <a:gd name="connsiteY7" fmla="*/ 1154685 h 6899405"/>
              <a:gd name="connsiteX8" fmla="*/ 2067380 w 8087781"/>
              <a:gd name="connsiteY8" fmla="*/ 1534082 h 6899405"/>
              <a:gd name="connsiteX9" fmla="*/ 2067380 w 8087781"/>
              <a:gd name="connsiteY9" fmla="*/ 2688766 h 6899405"/>
              <a:gd name="connsiteX10" fmla="*/ 2281805 w 8087781"/>
              <a:gd name="connsiteY10" fmla="*/ 3018676 h 6899405"/>
              <a:gd name="connsiteX11" fmla="*/ 2050885 w 8087781"/>
              <a:gd name="connsiteY11" fmla="*/ 3876441 h 6899405"/>
              <a:gd name="connsiteX12" fmla="*/ 2067380 w 8087781"/>
              <a:gd name="connsiteY12" fmla="*/ 4255837 h 6899405"/>
              <a:gd name="connsiteX13" fmla="*/ 2133357 w 8087781"/>
              <a:gd name="connsiteY13" fmla="*/ 6532215 h 6899405"/>
              <a:gd name="connsiteX14" fmla="*/ 1622035 w 8087781"/>
              <a:gd name="connsiteY14" fmla="*/ 6895116 h 6899405"/>
              <a:gd name="connsiteX15" fmla="*/ 549909 w 8087781"/>
              <a:gd name="connsiteY15" fmla="*/ 6202307 h 6899405"/>
              <a:gd name="connsiteX16" fmla="*/ 467437 w 8087781"/>
              <a:gd name="connsiteY16" fmla="*/ 0 h 6899405"/>
              <a:gd name="connsiteX17" fmla="*/ 8087781 w 8087781"/>
              <a:gd name="connsiteY17" fmla="*/ 49487 h 6899405"/>
              <a:gd name="connsiteX0" fmla="*/ 6277284 w 8372054"/>
              <a:gd name="connsiteY0" fmla="*/ 775289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372054"/>
              <a:gd name="connsiteY0" fmla="*/ 32992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5601020 w 8451780"/>
              <a:gd name="connsiteY2" fmla="*/ 560848 h 6908667"/>
              <a:gd name="connsiteX3" fmla="*/ 5584526 w 8451780"/>
              <a:gd name="connsiteY3" fmla="*/ 197947 h 6908667"/>
              <a:gd name="connsiteX4" fmla="*/ 2764009 w 8451780"/>
              <a:gd name="connsiteY4" fmla="*/ 197947 h 6908667"/>
              <a:gd name="connsiteX5" fmla="*/ 2401135 w 8451780"/>
              <a:gd name="connsiteY5" fmla="*/ 230938 h 6908667"/>
              <a:gd name="connsiteX6" fmla="*/ 2302170 w 8451780"/>
              <a:gd name="connsiteY6" fmla="*/ 775289 h 6908667"/>
              <a:gd name="connsiteX7" fmla="*/ 1460963 w 8451780"/>
              <a:gd name="connsiteY7" fmla="*/ 890757 h 6908667"/>
              <a:gd name="connsiteX8" fmla="*/ 1526940 w 8451780"/>
              <a:gd name="connsiteY8" fmla="*/ 1154685 h 6908667"/>
              <a:gd name="connsiteX9" fmla="*/ 2351653 w 8451780"/>
              <a:gd name="connsiteY9" fmla="*/ 1534082 h 6908667"/>
              <a:gd name="connsiteX10" fmla="*/ 2351653 w 8451780"/>
              <a:gd name="connsiteY10" fmla="*/ 2688766 h 6908667"/>
              <a:gd name="connsiteX11" fmla="*/ 2566078 w 8451780"/>
              <a:gd name="connsiteY11" fmla="*/ 3018676 h 6908667"/>
              <a:gd name="connsiteX12" fmla="*/ 2335158 w 8451780"/>
              <a:gd name="connsiteY12" fmla="*/ 3876441 h 6908667"/>
              <a:gd name="connsiteX13" fmla="*/ 2351653 w 8451780"/>
              <a:gd name="connsiteY13" fmla="*/ 4255837 h 6908667"/>
              <a:gd name="connsiteX14" fmla="*/ 2417630 w 8451780"/>
              <a:gd name="connsiteY14" fmla="*/ 6532215 h 6908667"/>
              <a:gd name="connsiteX15" fmla="*/ 1906308 w 8451780"/>
              <a:gd name="connsiteY15" fmla="*/ 6895116 h 6908667"/>
              <a:gd name="connsiteX16" fmla="*/ 834182 w 8451780"/>
              <a:gd name="connsiteY16" fmla="*/ 6202307 h 6908667"/>
              <a:gd name="connsiteX17" fmla="*/ 289872 w 8451780"/>
              <a:gd name="connsiteY17" fmla="*/ 1451604 h 6908667"/>
              <a:gd name="connsiteX18" fmla="*/ 751710 w 8451780"/>
              <a:gd name="connsiteY18" fmla="*/ 0 h 6908667"/>
              <a:gd name="connsiteX19" fmla="*/ 8372054 w 8451780"/>
              <a:gd name="connsiteY19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326768 w 8451780"/>
              <a:gd name="connsiteY2" fmla="*/ 973235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079354 w 8451780"/>
              <a:gd name="connsiteY2" fmla="*/ 841271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535020"/>
              <a:gd name="connsiteY0" fmla="*/ 32992 h 6908667"/>
              <a:gd name="connsiteX1" fmla="*/ 8306078 w 8535020"/>
              <a:gd name="connsiteY1" fmla="*/ 577343 h 6908667"/>
              <a:gd name="connsiteX2" fmla="*/ 8388549 w 8535020"/>
              <a:gd name="connsiteY2" fmla="*/ 1666045 h 6908667"/>
              <a:gd name="connsiteX3" fmla="*/ 6079354 w 8535020"/>
              <a:gd name="connsiteY3" fmla="*/ 841271 h 6908667"/>
              <a:gd name="connsiteX4" fmla="*/ 5601020 w 8535020"/>
              <a:gd name="connsiteY4" fmla="*/ 560848 h 6908667"/>
              <a:gd name="connsiteX5" fmla="*/ 5584526 w 8535020"/>
              <a:gd name="connsiteY5" fmla="*/ 197947 h 6908667"/>
              <a:gd name="connsiteX6" fmla="*/ 2764009 w 8535020"/>
              <a:gd name="connsiteY6" fmla="*/ 197947 h 6908667"/>
              <a:gd name="connsiteX7" fmla="*/ 2401135 w 8535020"/>
              <a:gd name="connsiteY7" fmla="*/ 230938 h 6908667"/>
              <a:gd name="connsiteX8" fmla="*/ 2302170 w 8535020"/>
              <a:gd name="connsiteY8" fmla="*/ 775289 h 6908667"/>
              <a:gd name="connsiteX9" fmla="*/ 1460963 w 8535020"/>
              <a:gd name="connsiteY9" fmla="*/ 890757 h 6908667"/>
              <a:gd name="connsiteX10" fmla="*/ 1526940 w 8535020"/>
              <a:gd name="connsiteY10" fmla="*/ 1154685 h 6908667"/>
              <a:gd name="connsiteX11" fmla="*/ 2351653 w 8535020"/>
              <a:gd name="connsiteY11" fmla="*/ 1534082 h 6908667"/>
              <a:gd name="connsiteX12" fmla="*/ 2351653 w 8535020"/>
              <a:gd name="connsiteY12" fmla="*/ 2688766 h 6908667"/>
              <a:gd name="connsiteX13" fmla="*/ 2566078 w 8535020"/>
              <a:gd name="connsiteY13" fmla="*/ 3018676 h 6908667"/>
              <a:gd name="connsiteX14" fmla="*/ 2335158 w 8535020"/>
              <a:gd name="connsiteY14" fmla="*/ 3876441 h 6908667"/>
              <a:gd name="connsiteX15" fmla="*/ 2351653 w 8535020"/>
              <a:gd name="connsiteY15" fmla="*/ 4255837 h 6908667"/>
              <a:gd name="connsiteX16" fmla="*/ 2417630 w 8535020"/>
              <a:gd name="connsiteY16" fmla="*/ 6532215 h 6908667"/>
              <a:gd name="connsiteX17" fmla="*/ 1906308 w 8535020"/>
              <a:gd name="connsiteY17" fmla="*/ 6895116 h 6908667"/>
              <a:gd name="connsiteX18" fmla="*/ 834182 w 8535020"/>
              <a:gd name="connsiteY18" fmla="*/ 6202307 h 6908667"/>
              <a:gd name="connsiteX19" fmla="*/ 289872 w 8535020"/>
              <a:gd name="connsiteY19" fmla="*/ 1451604 h 6908667"/>
              <a:gd name="connsiteX20" fmla="*/ 751710 w 8535020"/>
              <a:gd name="connsiteY20" fmla="*/ 0 h 6908667"/>
              <a:gd name="connsiteX21" fmla="*/ 8372054 w 8535020"/>
              <a:gd name="connsiteY21" fmla="*/ 49487 h 6908667"/>
              <a:gd name="connsiteX0" fmla="*/ 8372054 w 8554939"/>
              <a:gd name="connsiteY0" fmla="*/ 32992 h 6908667"/>
              <a:gd name="connsiteX1" fmla="*/ 8388549 w 8554939"/>
              <a:gd name="connsiteY1" fmla="*/ 1666045 h 6908667"/>
              <a:gd name="connsiteX2" fmla="*/ 6079354 w 8554939"/>
              <a:gd name="connsiteY2" fmla="*/ 841271 h 6908667"/>
              <a:gd name="connsiteX3" fmla="*/ 5601020 w 8554939"/>
              <a:gd name="connsiteY3" fmla="*/ 560848 h 6908667"/>
              <a:gd name="connsiteX4" fmla="*/ 5584526 w 8554939"/>
              <a:gd name="connsiteY4" fmla="*/ 197947 h 6908667"/>
              <a:gd name="connsiteX5" fmla="*/ 2764009 w 8554939"/>
              <a:gd name="connsiteY5" fmla="*/ 197947 h 6908667"/>
              <a:gd name="connsiteX6" fmla="*/ 2401135 w 8554939"/>
              <a:gd name="connsiteY6" fmla="*/ 230938 h 6908667"/>
              <a:gd name="connsiteX7" fmla="*/ 2302170 w 8554939"/>
              <a:gd name="connsiteY7" fmla="*/ 775289 h 6908667"/>
              <a:gd name="connsiteX8" fmla="*/ 1460963 w 8554939"/>
              <a:gd name="connsiteY8" fmla="*/ 890757 h 6908667"/>
              <a:gd name="connsiteX9" fmla="*/ 1526940 w 8554939"/>
              <a:gd name="connsiteY9" fmla="*/ 1154685 h 6908667"/>
              <a:gd name="connsiteX10" fmla="*/ 2351653 w 8554939"/>
              <a:gd name="connsiteY10" fmla="*/ 1534082 h 6908667"/>
              <a:gd name="connsiteX11" fmla="*/ 2351653 w 8554939"/>
              <a:gd name="connsiteY11" fmla="*/ 2688766 h 6908667"/>
              <a:gd name="connsiteX12" fmla="*/ 2566078 w 8554939"/>
              <a:gd name="connsiteY12" fmla="*/ 3018676 h 6908667"/>
              <a:gd name="connsiteX13" fmla="*/ 2335158 w 8554939"/>
              <a:gd name="connsiteY13" fmla="*/ 3876441 h 6908667"/>
              <a:gd name="connsiteX14" fmla="*/ 2351653 w 8554939"/>
              <a:gd name="connsiteY14" fmla="*/ 4255837 h 6908667"/>
              <a:gd name="connsiteX15" fmla="*/ 2417630 w 8554939"/>
              <a:gd name="connsiteY15" fmla="*/ 6532215 h 6908667"/>
              <a:gd name="connsiteX16" fmla="*/ 1906308 w 8554939"/>
              <a:gd name="connsiteY16" fmla="*/ 6895116 h 6908667"/>
              <a:gd name="connsiteX17" fmla="*/ 834182 w 8554939"/>
              <a:gd name="connsiteY17" fmla="*/ 6202307 h 6908667"/>
              <a:gd name="connsiteX18" fmla="*/ 289872 w 8554939"/>
              <a:gd name="connsiteY18" fmla="*/ 1451604 h 6908667"/>
              <a:gd name="connsiteX19" fmla="*/ 751710 w 8554939"/>
              <a:gd name="connsiteY19" fmla="*/ 0 h 6908667"/>
              <a:gd name="connsiteX20" fmla="*/ 8372054 w 8554939"/>
              <a:gd name="connsiteY20" fmla="*/ 49487 h 6908667"/>
              <a:gd name="connsiteX0" fmla="*/ 8372054 w 8582906"/>
              <a:gd name="connsiteY0" fmla="*/ 32992 h 6908667"/>
              <a:gd name="connsiteX1" fmla="*/ 8454526 w 8582906"/>
              <a:gd name="connsiteY1" fmla="*/ 263929 h 6908667"/>
              <a:gd name="connsiteX2" fmla="*/ 8388549 w 8582906"/>
              <a:gd name="connsiteY2" fmla="*/ 1666045 h 6908667"/>
              <a:gd name="connsiteX3" fmla="*/ 6079354 w 8582906"/>
              <a:gd name="connsiteY3" fmla="*/ 841271 h 6908667"/>
              <a:gd name="connsiteX4" fmla="*/ 5601020 w 8582906"/>
              <a:gd name="connsiteY4" fmla="*/ 560848 h 6908667"/>
              <a:gd name="connsiteX5" fmla="*/ 5584526 w 8582906"/>
              <a:gd name="connsiteY5" fmla="*/ 197947 h 6908667"/>
              <a:gd name="connsiteX6" fmla="*/ 2764009 w 8582906"/>
              <a:gd name="connsiteY6" fmla="*/ 197947 h 6908667"/>
              <a:gd name="connsiteX7" fmla="*/ 2401135 w 8582906"/>
              <a:gd name="connsiteY7" fmla="*/ 230938 h 6908667"/>
              <a:gd name="connsiteX8" fmla="*/ 2302170 w 8582906"/>
              <a:gd name="connsiteY8" fmla="*/ 775289 h 6908667"/>
              <a:gd name="connsiteX9" fmla="*/ 1460963 w 8582906"/>
              <a:gd name="connsiteY9" fmla="*/ 890757 h 6908667"/>
              <a:gd name="connsiteX10" fmla="*/ 1526940 w 8582906"/>
              <a:gd name="connsiteY10" fmla="*/ 1154685 h 6908667"/>
              <a:gd name="connsiteX11" fmla="*/ 2351653 w 8582906"/>
              <a:gd name="connsiteY11" fmla="*/ 1534082 h 6908667"/>
              <a:gd name="connsiteX12" fmla="*/ 2351653 w 8582906"/>
              <a:gd name="connsiteY12" fmla="*/ 2688766 h 6908667"/>
              <a:gd name="connsiteX13" fmla="*/ 2566078 w 8582906"/>
              <a:gd name="connsiteY13" fmla="*/ 3018676 h 6908667"/>
              <a:gd name="connsiteX14" fmla="*/ 2335158 w 8582906"/>
              <a:gd name="connsiteY14" fmla="*/ 3876441 h 6908667"/>
              <a:gd name="connsiteX15" fmla="*/ 2351653 w 8582906"/>
              <a:gd name="connsiteY15" fmla="*/ 4255837 h 6908667"/>
              <a:gd name="connsiteX16" fmla="*/ 2417630 w 8582906"/>
              <a:gd name="connsiteY16" fmla="*/ 6532215 h 6908667"/>
              <a:gd name="connsiteX17" fmla="*/ 1906308 w 8582906"/>
              <a:gd name="connsiteY17" fmla="*/ 6895116 h 6908667"/>
              <a:gd name="connsiteX18" fmla="*/ 834182 w 8582906"/>
              <a:gd name="connsiteY18" fmla="*/ 6202307 h 6908667"/>
              <a:gd name="connsiteX19" fmla="*/ 289872 w 8582906"/>
              <a:gd name="connsiteY19" fmla="*/ 1451604 h 6908667"/>
              <a:gd name="connsiteX20" fmla="*/ 751710 w 8582906"/>
              <a:gd name="connsiteY20" fmla="*/ 0 h 6908667"/>
              <a:gd name="connsiteX21" fmla="*/ 8372054 w 8582906"/>
              <a:gd name="connsiteY21" fmla="*/ 49487 h 69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2906" h="6908667">
                <a:moveTo>
                  <a:pt x="8372054" y="32992"/>
                </a:moveTo>
                <a:cubicBezTo>
                  <a:pt x="8383050" y="120968"/>
                  <a:pt x="8451777" y="-8246"/>
                  <a:pt x="8454526" y="263929"/>
                </a:cubicBezTo>
                <a:cubicBezTo>
                  <a:pt x="8457275" y="536104"/>
                  <a:pt x="8781662" y="1619308"/>
                  <a:pt x="8388549" y="1666045"/>
                </a:cubicBezTo>
                <a:cubicBezTo>
                  <a:pt x="7728779" y="1407616"/>
                  <a:pt x="6739124" y="1099700"/>
                  <a:pt x="6079354" y="841271"/>
                </a:cubicBezTo>
                <a:lnTo>
                  <a:pt x="5601020" y="560848"/>
                </a:lnTo>
                <a:lnTo>
                  <a:pt x="5584526" y="197947"/>
                </a:lnTo>
                <a:lnTo>
                  <a:pt x="2764009" y="197947"/>
                </a:lnTo>
                <a:lnTo>
                  <a:pt x="2401135" y="230938"/>
                </a:lnTo>
                <a:lnTo>
                  <a:pt x="2302170" y="775289"/>
                </a:lnTo>
                <a:lnTo>
                  <a:pt x="1460963" y="890757"/>
                </a:lnTo>
                <a:lnTo>
                  <a:pt x="1526940" y="1154685"/>
                </a:lnTo>
                <a:lnTo>
                  <a:pt x="2351653" y="1534082"/>
                </a:lnTo>
                <a:lnTo>
                  <a:pt x="2351653" y="2688766"/>
                </a:lnTo>
                <a:lnTo>
                  <a:pt x="2566078" y="3018676"/>
                </a:lnTo>
                <a:lnTo>
                  <a:pt x="2335158" y="3876441"/>
                </a:lnTo>
                <a:lnTo>
                  <a:pt x="2351653" y="4255837"/>
                </a:lnTo>
                <a:lnTo>
                  <a:pt x="2417630" y="6532215"/>
                </a:lnTo>
                <a:cubicBezTo>
                  <a:pt x="2332410" y="6881370"/>
                  <a:pt x="2178463" y="6914361"/>
                  <a:pt x="1906308" y="6895116"/>
                </a:cubicBezTo>
                <a:cubicBezTo>
                  <a:pt x="1634153" y="6875871"/>
                  <a:pt x="1103588" y="7109559"/>
                  <a:pt x="834182" y="6202307"/>
                </a:cubicBezTo>
                <a:cubicBezTo>
                  <a:pt x="564776" y="5295055"/>
                  <a:pt x="303617" y="2485322"/>
                  <a:pt x="289872" y="1451604"/>
                </a:cubicBezTo>
                <a:cubicBezTo>
                  <a:pt x="276127" y="417886"/>
                  <a:pt x="-595320" y="233686"/>
                  <a:pt x="751710" y="0"/>
                </a:cubicBezTo>
                <a:lnTo>
                  <a:pt x="8372054" y="49487"/>
                </a:lnTo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861608" y="1781513"/>
            <a:ext cx="1698908" cy="4618737"/>
          </a:xfrm>
          <a:custGeom>
            <a:avLst/>
            <a:gdLst>
              <a:gd name="connsiteX0" fmla="*/ 1435000 w 1698908"/>
              <a:gd name="connsiteY0" fmla="*/ 0 h 4618737"/>
              <a:gd name="connsiteX1" fmla="*/ 313391 w 1698908"/>
              <a:gd name="connsiteY1" fmla="*/ 32991 h 4618737"/>
              <a:gd name="connsiteX2" fmla="*/ 0 w 1698908"/>
              <a:gd name="connsiteY2" fmla="*/ 577342 h 4618737"/>
              <a:gd name="connsiteX3" fmla="*/ 16494 w 1698908"/>
              <a:gd name="connsiteY3" fmla="*/ 2111423 h 4618737"/>
              <a:gd name="connsiteX4" fmla="*/ 1237069 w 1698908"/>
              <a:gd name="connsiteY4" fmla="*/ 2655774 h 4618737"/>
              <a:gd name="connsiteX5" fmla="*/ 1220575 w 1698908"/>
              <a:gd name="connsiteY5" fmla="*/ 3942422 h 4618737"/>
              <a:gd name="connsiteX6" fmla="*/ 148448 w 1698908"/>
              <a:gd name="connsiteY6" fmla="*/ 4024900 h 4618737"/>
              <a:gd name="connsiteX7" fmla="*/ 197931 w 1698908"/>
              <a:gd name="connsiteY7" fmla="*/ 4618737 h 4618737"/>
              <a:gd name="connsiteX8" fmla="*/ 1369023 w 1698908"/>
              <a:gd name="connsiteY8" fmla="*/ 4602242 h 4618737"/>
              <a:gd name="connsiteX9" fmla="*/ 1698908 w 1698908"/>
              <a:gd name="connsiteY9" fmla="*/ 1567071 h 4618737"/>
              <a:gd name="connsiteX10" fmla="*/ 1435000 w 1698908"/>
              <a:gd name="connsiteY10" fmla="*/ 0 h 461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8908" h="4618737">
                <a:moveTo>
                  <a:pt x="1435000" y="0"/>
                </a:moveTo>
                <a:lnTo>
                  <a:pt x="313391" y="32991"/>
                </a:lnTo>
                <a:lnTo>
                  <a:pt x="0" y="577342"/>
                </a:lnTo>
                <a:lnTo>
                  <a:pt x="16494" y="2111423"/>
                </a:lnTo>
                <a:lnTo>
                  <a:pt x="1237069" y="2655774"/>
                </a:lnTo>
                <a:lnTo>
                  <a:pt x="1220575" y="3942422"/>
                </a:lnTo>
                <a:lnTo>
                  <a:pt x="148448" y="4024900"/>
                </a:lnTo>
                <a:lnTo>
                  <a:pt x="197931" y="4618737"/>
                </a:lnTo>
                <a:lnTo>
                  <a:pt x="1369023" y="4602242"/>
                </a:lnTo>
                <a:lnTo>
                  <a:pt x="1698908" y="1567071"/>
                </a:lnTo>
                <a:lnTo>
                  <a:pt x="14350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721" y="808280"/>
            <a:ext cx="180364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Heterochromatin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5927" y="2068710"/>
            <a:ext cx="13845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Euchromatin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4249" y="3727680"/>
            <a:ext cx="231907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 Initiation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2958" y="4697263"/>
            <a:ext cx="12234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4794" y="6230973"/>
            <a:ext cx="19893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Alternative Splicing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1752" y="5806029"/>
            <a:ext cx="12349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Translation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888447" y="5047620"/>
            <a:ext cx="626782" cy="296919"/>
          </a:xfrm>
          <a:custGeom>
            <a:avLst/>
            <a:gdLst>
              <a:gd name="connsiteX0" fmla="*/ 197931 w 626782"/>
              <a:gd name="connsiteY0" fmla="*/ 0 h 296919"/>
              <a:gd name="connsiteX1" fmla="*/ 0 w 626782"/>
              <a:gd name="connsiteY1" fmla="*/ 115468 h 296919"/>
              <a:gd name="connsiteX2" fmla="*/ 115460 w 626782"/>
              <a:gd name="connsiteY2" fmla="*/ 296919 h 296919"/>
              <a:gd name="connsiteX3" fmla="*/ 626782 w 626782"/>
              <a:gd name="connsiteY3" fmla="*/ 230937 h 296919"/>
              <a:gd name="connsiteX4" fmla="*/ 626782 w 626782"/>
              <a:gd name="connsiteY4" fmla="*/ 49486 h 296919"/>
              <a:gd name="connsiteX5" fmla="*/ 131954 w 626782"/>
              <a:gd name="connsiteY5" fmla="*/ 32991 h 296919"/>
              <a:gd name="connsiteX6" fmla="*/ 131954 w 626782"/>
              <a:gd name="connsiteY6" fmla="*/ 32991 h 2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82" h="296919">
                <a:moveTo>
                  <a:pt x="197931" y="0"/>
                </a:moveTo>
                <a:lnTo>
                  <a:pt x="0" y="115468"/>
                </a:lnTo>
                <a:lnTo>
                  <a:pt x="115460" y="296919"/>
                </a:lnTo>
                <a:lnTo>
                  <a:pt x="626782" y="230937"/>
                </a:lnTo>
                <a:lnTo>
                  <a:pt x="626782" y="49486"/>
                </a:lnTo>
                <a:lnTo>
                  <a:pt x="131954" y="32991"/>
                </a:lnTo>
                <a:lnTo>
                  <a:pt x="131954" y="3299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02097" y="5624962"/>
            <a:ext cx="1213247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48276" y="2068710"/>
            <a:ext cx="895669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64167" y="2895274"/>
            <a:ext cx="4629945" cy="1919062"/>
            <a:chOff x="64167" y="2895274"/>
            <a:chExt cx="4629945" cy="191906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" t="43726" r="83853" b="48533"/>
            <a:stretch/>
          </p:blipFill>
          <p:spPr>
            <a:xfrm>
              <a:off x="64167" y="2895274"/>
              <a:ext cx="1882154" cy="1257601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 rot="5014842">
              <a:off x="4102351" y="4222574"/>
              <a:ext cx="680260" cy="503263"/>
              <a:chOff x="3820709" y="3508623"/>
              <a:chExt cx="428658" cy="355600"/>
            </a:xfrm>
          </p:grpSpPr>
          <p:sp>
            <p:nvSpPr>
              <p:cNvPr id="55" name="Freeform 54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Group 64"/>
          <p:cNvGrpSpPr/>
          <p:nvPr/>
        </p:nvGrpSpPr>
        <p:grpSpPr>
          <a:xfrm>
            <a:off x="5536276" y="5091115"/>
            <a:ext cx="3032009" cy="1509190"/>
            <a:chOff x="5536276" y="5091115"/>
            <a:chExt cx="3032009" cy="150919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70" t="63132" r="1631" b="31029"/>
            <a:stretch/>
          </p:blipFill>
          <p:spPr>
            <a:xfrm>
              <a:off x="7081604" y="5687689"/>
              <a:ext cx="1486681" cy="912616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 rot="2811613">
              <a:off x="5447778" y="5179613"/>
              <a:ext cx="680260" cy="503263"/>
              <a:chOff x="3820709" y="3508623"/>
              <a:chExt cx="428658" cy="355600"/>
            </a:xfrm>
          </p:grpSpPr>
          <p:sp>
            <p:nvSpPr>
              <p:cNvPr id="60" name="Freeform 59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0" y="1447559"/>
            <a:ext cx="2636264" cy="1242302"/>
            <a:chOff x="0" y="1447559"/>
            <a:chExt cx="2636264" cy="124230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4" r="84319" b="73375"/>
            <a:stretch/>
          </p:blipFill>
          <p:spPr>
            <a:xfrm>
              <a:off x="0" y="1447559"/>
              <a:ext cx="1946321" cy="1242302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 rot="20384162">
              <a:off x="1956004" y="1456035"/>
              <a:ext cx="680260" cy="503263"/>
              <a:chOff x="3820709" y="3508623"/>
              <a:chExt cx="428658" cy="355600"/>
            </a:xfrm>
          </p:grpSpPr>
          <p:sp>
            <p:nvSpPr>
              <p:cNvPr id="68" name="Freeform 67"/>
              <p:cNvSpPr/>
              <p:nvPr/>
            </p:nvSpPr>
            <p:spPr>
              <a:xfrm rot="1108368">
                <a:off x="3831851" y="3508623"/>
                <a:ext cx="120650" cy="355600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650" h="355600">
                    <a:moveTo>
                      <a:pt x="0" y="0"/>
                    </a:moveTo>
                    <a:lnTo>
                      <a:pt x="120650" y="184150"/>
                    </a:lnTo>
                    <a:lnTo>
                      <a:pt x="69850" y="35560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 rot="17980256" flipH="1">
                <a:off x="3993930" y="3453341"/>
                <a:ext cx="145125" cy="365749"/>
              </a:xfrm>
              <a:custGeom>
                <a:avLst/>
                <a:gdLst>
                  <a:gd name="connsiteX0" fmla="*/ 0 w 120650"/>
                  <a:gd name="connsiteY0" fmla="*/ 0 h 355600"/>
                  <a:gd name="connsiteX1" fmla="*/ 120650 w 120650"/>
                  <a:gd name="connsiteY1" fmla="*/ 184150 h 355600"/>
                  <a:gd name="connsiteX2" fmla="*/ 69850 w 120650"/>
                  <a:gd name="connsiteY2" fmla="*/ 355600 h 355600"/>
                  <a:gd name="connsiteX0" fmla="*/ 0 w 120650"/>
                  <a:gd name="connsiteY0" fmla="*/ 0 h 343672"/>
                  <a:gd name="connsiteX1" fmla="*/ 120650 w 120650"/>
                  <a:gd name="connsiteY1" fmla="*/ 184150 h 343672"/>
                  <a:gd name="connsiteX2" fmla="*/ 99299 w 120650"/>
                  <a:gd name="connsiteY2" fmla="*/ 343672 h 343672"/>
                  <a:gd name="connsiteX0" fmla="*/ 0 w 93808"/>
                  <a:gd name="connsiteY0" fmla="*/ 0 h 301642"/>
                  <a:gd name="connsiteX1" fmla="*/ 93808 w 93808"/>
                  <a:gd name="connsiteY1" fmla="*/ 142120 h 301642"/>
                  <a:gd name="connsiteX2" fmla="*/ 72457 w 93808"/>
                  <a:gd name="connsiteY2" fmla="*/ 301642 h 301642"/>
                  <a:gd name="connsiteX0" fmla="*/ 10244 w 104052"/>
                  <a:gd name="connsiteY0" fmla="*/ 13780 h 315422"/>
                  <a:gd name="connsiteX1" fmla="*/ 0 w 104052"/>
                  <a:gd name="connsiteY1" fmla="*/ 0 h 315422"/>
                  <a:gd name="connsiteX2" fmla="*/ 104052 w 104052"/>
                  <a:gd name="connsiteY2" fmla="*/ 155900 h 315422"/>
                  <a:gd name="connsiteX3" fmla="*/ 82701 w 104052"/>
                  <a:gd name="connsiteY3" fmla="*/ 315422 h 315422"/>
                  <a:gd name="connsiteX0" fmla="*/ 10244 w 104052"/>
                  <a:gd name="connsiteY0" fmla="*/ 13780 h 386451"/>
                  <a:gd name="connsiteX1" fmla="*/ 0 w 104052"/>
                  <a:gd name="connsiteY1" fmla="*/ 0 h 386451"/>
                  <a:gd name="connsiteX2" fmla="*/ 104052 w 104052"/>
                  <a:gd name="connsiteY2" fmla="*/ 155900 h 386451"/>
                  <a:gd name="connsiteX3" fmla="*/ 91723 w 104052"/>
                  <a:gd name="connsiteY3" fmla="*/ 386451 h 38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052" h="386451">
                    <a:moveTo>
                      <a:pt x="10244" y="13780"/>
                    </a:moveTo>
                    <a:lnTo>
                      <a:pt x="0" y="0"/>
                    </a:lnTo>
                    <a:lnTo>
                      <a:pt x="104052" y="155900"/>
                    </a:lnTo>
                    <a:lnTo>
                      <a:pt x="91723" y="386451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 rot="1108368">
                <a:off x="4031875" y="3665005"/>
                <a:ext cx="190500" cy="190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6508368">
                <a:off x="3769909" y="3731435"/>
                <a:ext cx="146050" cy="44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0041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046" y="54904"/>
            <a:ext cx="7416605" cy="6880468"/>
            <a:chOff x="393895" y="12700"/>
            <a:chExt cx="7416605" cy="688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" b="25185"/>
            <a:stretch/>
          </p:blipFill>
          <p:spPr>
            <a:xfrm>
              <a:off x="723900" y="12700"/>
              <a:ext cx="7086600" cy="6781800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393895" y="6203851"/>
              <a:ext cx="3981157" cy="689317"/>
            </a:xfrm>
            <a:custGeom>
              <a:avLst/>
              <a:gdLst>
                <a:gd name="connsiteX0" fmla="*/ 3967089 w 3967089"/>
                <a:gd name="connsiteY0" fmla="*/ 689317 h 928468"/>
                <a:gd name="connsiteX1" fmla="*/ 3094892 w 3967089"/>
                <a:gd name="connsiteY1" fmla="*/ 182880 h 928468"/>
                <a:gd name="connsiteX2" fmla="*/ 1631852 w 3967089"/>
                <a:gd name="connsiteY2" fmla="*/ 0 h 928468"/>
                <a:gd name="connsiteX3" fmla="*/ 1055077 w 3967089"/>
                <a:gd name="connsiteY3" fmla="*/ 168813 h 928468"/>
                <a:gd name="connsiteX4" fmla="*/ 0 w 3967089"/>
                <a:gd name="connsiteY4" fmla="*/ 211016 h 928468"/>
                <a:gd name="connsiteX5" fmla="*/ 0 w 3967089"/>
                <a:gd name="connsiteY5" fmla="*/ 928468 h 928468"/>
                <a:gd name="connsiteX6" fmla="*/ 3967089 w 3967089"/>
                <a:gd name="connsiteY6" fmla="*/ 689317 h 928468"/>
                <a:gd name="connsiteX0" fmla="*/ 3981157 w 3981157"/>
                <a:gd name="connsiteY0" fmla="*/ 689317 h 689317"/>
                <a:gd name="connsiteX1" fmla="*/ 3108960 w 3981157"/>
                <a:gd name="connsiteY1" fmla="*/ 182880 h 689317"/>
                <a:gd name="connsiteX2" fmla="*/ 1645920 w 3981157"/>
                <a:gd name="connsiteY2" fmla="*/ 0 h 689317"/>
                <a:gd name="connsiteX3" fmla="*/ 1069145 w 3981157"/>
                <a:gd name="connsiteY3" fmla="*/ 168813 h 689317"/>
                <a:gd name="connsiteX4" fmla="*/ 14068 w 3981157"/>
                <a:gd name="connsiteY4" fmla="*/ 211016 h 689317"/>
                <a:gd name="connsiteX5" fmla="*/ 0 w 3981157"/>
                <a:gd name="connsiteY5" fmla="*/ 689317 h 689317"/>
                <a:gd name="connsiteX6" fmla="*/ 3981157 w 3981157"/>
                <a:gd name="connsiteY6" fmla="*/ 689317 h 68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1157" h="689317">
                  <a:moveTo>
                    <a:pt x="3981157" y="689317"/>
                  </a:moveTo>
                  <a:lnTo>
                    <a:pt x="3108960" y="182880"/>
                  </a:lnTo>
                  <a:lnTo>
                    <a:pt x="1645920" y="0"/>
                  </a:lnTo>
                  <a:lnTo>
                    <a:pt x="1069145" y="168813"/>
                  </a:lnTo>
                  <a:lnTo>
                    <a:pt x="14068" y="211016"/>
                  </a:lnTo>
                  <a:lnTo>
                    <a:pt x="0" y="689317"/>
                  </a:lnTo>
                  <a:lnTo>
                    <a:pt x="3981157" y="689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sp>
        <p:nvSpPr>
          <p:cNvPr id="2" name="Freeform 1"/>
          <p:cNvSpPr/>
          <p:nvPr/>
        </p:nvSpPr>
        <p:spPr>
          <a:xfrm>
            <a:off x="-207400" y="32990"/>
            <a:ext cx="8582906" cy="6908667"/>
          </a:xfrm>
          <a:custGeom>
            <a:avLst/>
            <a:gdLst>
              <a:gd name="connsiteX0" fmla="*/ 5509079 w 5509079"/>
              <a:gd name="connsiteY0" fmla="*/ 577342 h 6334268"/>
              <a:gd name="connsiteX1" fmla="*/ 4832815 w 5509079"/>
              <a:gd name="connsiteY1" fmla="*/ 362901 h 6334268"/>
              <a:gd name="connsiteX2" fmla="*/ 4816321 w 5509079"/>
              <a:gd name="connsiteY2" fmla="*/ 0 h 6334268"/>
              <a:gd name="connsiteX3" fmla="*/ 1995804 w 5509079"/>
              <a:gd name="connsiteY3" fmla="*/ 0 h 6334268"/>
              <a:gd name="connsiteX4" fmla="*/ 1632930 w 5509079"/>
              <a:gd name="connsiteY4" fmla="*/ 32991 h 6334268"/>
              <a:gd name="connsiteX5" fmla="*/ 1533965 w 5509079"/>
              <a:gd name="connsiteY5" fmla="*/ 577342 h 6334268"/>
              <a:gd name="connsiteX6" fmla="*/ 692758 w 5509079"/>
              <a:gd name="connsiteY6" fmla="*/ 692810 h 6334268"/>
              <a:gd name="connsiteX7" fmla="*/ 758735 w 5509079"/>
              <a:gd name="connsiteY7" fmla="*/ 956738 h 6334268"/>
              <a:gd name="connsiteX8" fmla="*/ 1583448 w 5509079"/>
              <a:gd name="connsiteY8" fmla="*/ 1336135 h 6334268"/>
              <a:gd name="connsiteX9" fmla="*/ 1583448 w 5509079"/>
              <a:gd name="connsiteY9" fmla="*/ 2490819 h 6334268"/>
              <a:gd name="connsiteX10" fmla="*/ 1797873 w 5509079"/>
              <a:gd name="connsiteY10" fmla="*/ 2820729 h 6334268"/>
              <a:gd name="connsiteX11" fmla="*/ 1566953 w 5509079"/>
              <a:gd name="connsiteY11" fmla="*/ 3678494 h 6334268"/>
              <a:gd name="connsiteX12" fmla="*/ 1583448 w 5509079"/>
              <a:gd name="connsiteY12" fmla="*/ 4057890 h 6334268"/>
              <a:gd name="connsiteX13" fmla="*/ 1649425 w 5509079"/>
              <a:gd name="connsiteY13" fmla="*/ 6334268 h 6334268"/>
              <a:gd name="connsiteX14" fmla="*/ 0 w 5509079"/>
              <a:gd name="connsiteY14" fmla="*/ 6103331 h 6334268"/>
              <a:gd name="connsiteX0" fmla="*/ 5690516 w 5690516"/>
              <a:gd name="connsiteY0" fmla="*/ 874261 h 6631187"/>
              <a:gd name="connsiteX1" fmla="*/ 5014252 w 5690516"/>
              <a:gd name="connsiteY1" fmla="*/ 659820 h 6631187"/>
              <a:gd name="connsiteX2" fmla="*/ 4997758 w 5690516"/>
              <a:gd name="connsiteY2" fmla="*/ 296919 h 6631187"/>
              <a:gd name="connsiteX3" fmla="*/ 2177241 w 5690516"/>
              <a:gd name="connsiteY3" fmla="*/ 296919 h 6631187"/>
              <a:gd name="connsiteX4" fmla="*/ 1814367 w 5690516"/>
              <a:gd name="connsiteY4" fmla="*/ 329910 h 6631187"/>
              <a:gd name="connsiteX5" fmla="*/ 1715402 w 5690516"/>
              <a:gd name="connsiteY5" fmla="*/ 874261 h 6631187"/>
              <a:gd name="connsiteX6" fmla="*/ 874195 w 5690516"/>
              <a:gd name="connsiteY6" fmla="*/ 989729 h 6631187"/>
              <a:gd name="connsiteX7" fmla="*/ 940172 w 5690516"/>
              <a:gd name="connsiteY7" fmla="*/ 1253657 h 6631187"/>
              <a:gd name="connsiteX8" fmla="*/ 1764885 w 5690516"/>
              <a:gd name="connsiteY8" fmla="*/ 1633054 h 6631187"/>
              <a:gd name="connsiteX9" fmla="*/ 1764885 w 5690516"/>
              <a:gd name="connsiteY9" fmla="*/ 2787738 h 6631187"/>
              <a:gd name="connsiteX10" fmla="*/ 1979310 w 5690516"/>
              <a:gd name="connsiteY10" fmla="*/ 3117648 h 6631187"/>
              <a:gd name="connsiteX11" fmla="*/ 1748390 w 5690516"/>
              <a:gd name="connsiteY11" fmla="*/ 3975413 h 6631187"/>
              <a:gd name="connsiteX12" fmla="*/ 1764885 w 5690516"/>
              <a:gd name="connsiteY12" fmla="*/ 4354809 h 6631187"/>
              <a:gd name="connsiteX13" fmla="*/ 1830862 w 5690516"/>
              <a:gd name="connsiteY13" fmla="*/ 6631187 h 6631187"/>
              <a:gd name="connsiteX14" fmla="*/ 0 w 5690516"/>
              <a:gd name="connsiteY14" fmla="*/ 0 h 6631187"/>
              <a:gd name="connsiteX0" fmla="*/ 5690516 w 5690516"/>
              <a:gd name="connsiteY0" fmla="*/ 874261 h 6722116"/>
              <a:gd name="connsiteX1" fmla="*/ 5014252 w 5690516"/>
              <a:gd name="connsiteY1" fmla="*/ 659820 h 6722116"/>
              <a:gd name="connsiteX2" fmla="*/ 4997758 w 5690516"/>
              <a:gd name="connsiteY2" fmla="*/ 296919 h 6722116"/>
              <a:gd name="connsiteX3" fmla="*/ 2177241 w 5690516"/>
              <a:gd name="connsiteY3" fmla="*/ 296919 h 6722116"/>
              <a:gd name="connsiteX4" fmla="*/ 1814367 w 5690516"/>
              <a:gd name="connsiteY4" fmla="*/ 329910 h 6722116"/>
              <a:gd name="connsiteX5" fmla="*/ 1715402 w 5690516"/>
              <a:gd name="connsiteY5" fmla="*/ 874261 h 6722116"/>
              <a:gd name="connsiteX6" fmla="*/ 874195 w 5690516"/>
              <a:gd name="connsiteY6" fmla="*/ 989729 h 6722116"/>
              <a:gd name="connsiteX7" fmla="*/ 940172 w 5690516"/>
              <a:gd name="connsiteY7" fmla="*/ 1253657 h 6722116"/>
              <a:gd name="connsiteX8" fmla="*/ 1764885 w 5690516"/>
              <a:gd name="connsiteY8" fmla="*/ 1633054 h 6722116"/>
              <a:gd name="connsiteX9" fmla="*/ 1764885 w 5690516"/>
              <a:gd name="connsiteY9" fmla="*/ 2787738 h 6722116"/>
              <a:gd name="connsiteX10" fmla="*/ 1979310 w 5690516"/>
              <a:gd name="connsiteY10" fmla="*/ 3117648 h 6722116"/>
              <a:gd name="connsiteX11" fmla="*/ 1748390 w 5690516"/>
              <a:gd name="connsiteY11" fmla="*/ 3975413 h 6722116"/>
              <a:gd name="connsiteX12" fmla="*/ 1764885 w 5690516"/>
              <a:gd name="connsiteY12" fmla="*/ 4354809 h 6722116"/>
              <a:gd name="connsiteX13" fmla="*/ 1830862 w 5690516"/>
              <a:gd name="connsiteY13" fmla="*/ 6631187 h 6722116"/>
              <a:gd name="connsiteX14" fmla="*/ 197931 w 5690516"/>
              <a:gd name="connsiteY14" fmla="*/ 6515720 h 6722116"/>
              <a:gd name="connsiteX15" fmla="*/ 0 w 5690516"/>
              <a:gd name="connsiteY15" fmla="*/ 0 h 6722116"/>
              <a:gd name="connsiteX0" fmla="*/ 5690516 w 5690516"/>
              <a:gd name="connsiteY0" fmla="*/ 874261 h 6972954"/>
              <a:gd name="connsiteX1" fmla="*/ 5014252 w 5690516"/>
              <a:gd name="connsiteY1" fmla="*/ 659820 h 6972954"/>
              <a:gd name="connsiteX2" fmla="*/ 4997758 w 5690516"/>
              <a:gd name="connsiteY2" fmla="*/ 296919 h 6972954"/>
              <a:gd name="connsiteX3" fmla="*/ 2177241 w 5690516"/>
              <a:gd name="connsiteY3" fmla="*/ 296919 h 6972954"/>
              <a:gd name="connsiteX4" fmla="*/ 1814367 w 5690516"/>
              <a:gd name="connsiteY4" fmla="*/ 329910 h 6972954"/>
              <a:gd name="connsiteX5" fmla="*/ 1715402 w 5690516"/>
              <a:gd name="connsiteY5" fmla="*/ 874261 h 6972954"/>
              <a:gd name="connsiteX6" fmla="*/ 874195 w 5690516"/>
              <a:gd name="connsiteY6" fmla="*/ 989729 h 6972954"/>
              <a:gd name="connsiteX7" fmla="*/ 940172 w 5690516"/>
              <a:gd name="connsiteY7" fmla="*/ 1253657 h 6972954"/>
              <a:gd name="connsiteX8" fmla="*/ 1764885 w 5690516"/>
              <a:gd name="connsiteY8" fmla="*/ 1633054 h 6972954"/>
              <a:gd name="connsiteX9" fmla="*/ 1764885 w 5690516"/>
              <a:gd name="connsiteY9" fmla="*/ 2787738 h 6972954"/>
              <a:gd name="connsiteX10" fmla="*/ 1979310 w 5690516"/>
              <a:gd name="connsiteY10" fmla="*/ 3117648 h 6972954"/>
              <a:gd name="connsiteX11" fmla="*/ 1748390 w 5690516"/>
              <a:gd name="connsiteY11" fmla="*/ 3975413 h 6972954"/>
              <a:gd name="connsiteX12" fmla="*/ 1764885 w 5690516"/>
              <a:gd name="connsiteY12" fmla="*/ 4354809 h 6972954"/>
              <a:gd name="connsiteX13" fmla="*/ 1830862 w 5690516"/>
              <a:gd name="connsiteY13" fmla="*/ 6631187 h 6972954"/>
              <a:gd name="connsiteX14" fmla="*/ 1253563 w 5690516"/>
              <a:gd name="connsiteY14" fmla="*/ 6449737 h 6972954"/>
              <a:gd name="connsiteX15" fmla="*/ 197931 w 5690516"/>
              <a:gd name="connsiteY15" fmla="*/ 6515720 h 6972954"/>
              <a:gd name="connsiteX16" fmla="*/ 0 w 5690516"/>
              <a:gd name="connsiteY16" fmla="*/ 0 h 6972954"/>
              <a:gd name="connsiteX0" fmla="*/ 5690516 w 5690516"/>
              <a:gd name="connsiteY0" fmla="*/ 874261 h 7152401"/>
              <a:gd name="connsiteX1" fmla="*/ 5014252 w 5690516"/>
              <a:gd name="connsiteY1" fmla="*/ 659820 h 7152401"/>
              <a:gd name="connsiteX2" fmla="*/ 4997758 w 5690516"/>
              <a:gd name="connsiteY2" fmla="*/ 296919 h 7152401"/>
              <a:gd name="connsiteX3" fmla="*/ 2177241 w 5690516"/>
              <a:gd name="connsiteY3" fmla="*/ 296919 h 7152401"/>
              <a:gd name="connsiteX4" fmla="*/ 1814367 w 5690516"/>
              <a:gd name="connsiteY4" fmla="*/ 329910 h 7152401"/>
              <a:gd name="connsiteX5" fmla="*/ 1715402 w 5690516"/>
              <a:gd name="connsiteY5" fmla="*/ 874261 h 7152401"/>
              <a:gd name="connsiteX6" fmla="*/ 874195 w 5690516"/>
              <a:gd name="connsiteY6" fmla="*/ 989729 h 7152401"/>
              <a:gd name="connsiteX7" fmla="*/ 940172 w 5690516"/>
              <a:gd name="connsiteY7" fmla="*/ 1253657 h 7152401"/>
              <a:gd name="connsiteX8" fmla="*/ 1764885 w 5690516"/>
              <a:gd name="connsiteY8" fmla="*/ 1633054 h 7152401"/>
              <a:gd name="connsiteX9" fmla="*/ 1764885 w 5690516"/>
              <a:gd name="connsiteY9" fmla="*/ 2787738 h 7152401"/>
              <a:gd name="connsiteX10" fmla="*/ 1979310 w 5690516"/>
              <a:gd name="connsiteY10" fmla="*/ 3117648 h 7152401"/>
              <a:gd name="connsiteX11" fmla="*/ 1748390 w 5690516"/>
              <a:gd name="connsiteY11" fmla="*/ 3975413 h 7152401"/>
              <a:gd name="connsiteX12" fmla="*/ 1764885 w 5690516"/>
              <a:gd name="connsiteY12" fmla="*/ 4354809 h 7152401"/>
              <a:gd name="connsiteX13" fmla="*/ 1830862 w 5690516"/>
              <a:gd name="connsiteY13" fmla="*/ 6631187 h 7152401"/>
              <a:gd name="connsiteX14" fmla="*/ 1319540 w 5690516"/>
              <a:gd name="connsiteY14" fmla="*/ 6994088 h 7152401"/>
              <a:gd name="connsiteX15" fmla="*/ 197931 w 5690516"/>
              <a:gd name="connsiteY15" fmla="*/ 6515720 h 7152401"/>
              <a:gd name="connsiteX16" fmla="*/ 0 w 5690516"/>
              <a:gd name="connsiteY16" fmla="*/ 0 h 7152401"/>
              <a:gd name="connsiteX0" fmla="*/ 5690516 w 5690516"/>
              <a:gd name="connsiteY0" fmla="*/ 874261 h 7051897"/>
              <a:gd name="connsiteX1" fmla="*/ 5014252 w 5690516"/>
              <a:gd name="connsiteY1" fmla="*/ 659820 h 7051897"/>
              <a:gd name="connsiteX2" fmla="*/ 4997758 w 5690516"/>
              <a:gd name="connsiteY2" fmla="*/ 296919 h 7051897"/>
              <a:gd name="connsiteX3" fmla="*/ 2177241 w 5690516"/>
              <a:gd name="connsiteY3" fmla="*/ 296919 h 7051897"/>
              <a:gd name="connsiteX4" fmla="*/ 1814367 w 5690516"/>
              <a:gd name="connsiteY4" fmla="*/ 329910 h 7051897"/>
              <a:gd name="connsiteX5" fmla="*/ 1715402 w 5690516"/>
              <a:gd name="connsiteY5" fmla="*/ 874261 h 7051897"/>
              <a:gd name="connsiteX6" fmla="*/ 874195 w 5690516"/>
              <a:gd name="connsiteY6" fmla="*/ 989729 h 7051897"/>
              <a:gd name="connsiteX7" fmla="*/ 940172 w 5690516"/>
              <a:gd name="connsiteY7" fmla="*/ 1253657 h 7051897"/>
              <a:gd name="connsiteX8" fmla="*/ 1764885 w 5690516"/>
              <a:gd name="connsiteY8" fmla="*/ 1633054 h 7051897"/>
              <a:gd name="connsiteX9" fmla="*/ 1764885 w 5690516"/>
              <a:gd name="connsiteY9" fmla="*/ 2787738 h 7051897"/>
              <a:gd name="connsiteX10" fmla="*/ 1979310 w 5690516"/>
              <a:gd name="connsiteY10" fmla="*/ 3117648 h 7051897"/>
              <a:gd name="connsiteX11" fmla="*/ 1748390 w 5690516"/>
              <a:gd name="connsiteY11" fmla="*/ 3975413 h 7051897"/>
              <a:gd name="connsiteX12" fmla="*/ 1764885 w 5690516"/>
              <a:gd name="connsiteY12" fmla="*/ 4354809 h 7051897"/>
              <a:gd name="connsiteX13" fmla="*/ 1830862 w 5690516"/>
              <a:gd name="connsiteY13" fmla="*/ 6631187 h 7051897"/>
              <a:gd name="connsiteX14" fmla="*/ 1319540 w 5690516"/>
              <a:gd name="connsiteY14" fmla="*/ 6994088 h 7051897"/>
              <a:gd name="connsiteX15" fmla="*/ 247414 w 5690516"/>
              <a:gd name="connsiteY15" fmla="*/ 6301279 h 7051897"/>
              <a:gd name="connsiteX16" fmla="*/ 0 w 5690516"/>
              <a:gd name="connsiteY16" fmla="*/ 0 h 7051897"/>
              <a:gd name="connsiteX0" fmla="*/ 5443102 w 7537872"/>
              <a:gd name="connsiteY0" fmla="*/ 725802 h 6903438"/>
              <a:gd name="connsiteX1" fmla="*/ 4766838 w 7537872"/>
              <a:gd name="connsiteY1" fmla="*/ 511361 h 6903438"/>
              <a:gd name="connsiteX2" fmla="*/ 4750344 w 7537872"/>
              <a:gd name="connsiteY2" fmla="*/ 148460 h 6903438"/>
              <a:gd name="connsiteX3" fmla="*/ 1929827 w 7537872"/>
              <a:gd name="connsiteY3" fmla="*/ 148460 h 6903438"/>
              <a:gd name="connsiteX4" fmla="*/ 1566953 w 7537872"/>
              <a:gd name="connsiteY4" fmla="*/ 181451 h 6903438"/>
              <a:gd name="connsiteX5" fmla="*/ 1467988 w 7537872"/>
              <a:gd name="connsiteY5" fmla="*/ 725802 h 6903438"/>
              <a:gd name="connsiteX6" fmla="*/ 626781 w 7537872"/>
              <a:gd name="connsiteY6" fmla="*/ 841270 h 6903438"/>
              <a:gd name="connsiteX7" fmla="*/ 692758 w 7537872"/>
              <a:gd name="connsiteY7" fmla="*/ 1105198 h 6903438"/>
              <a:gd name="connsiteX8" fmla="*/ 1517471 w 7537872"/>
              <a:gd name="connsiteY8" fmla="*/ 1484595 h 6903438"/>
              <a:gd name="connsiteX9" fmla="*/ 1517471 w 7537872"/>
              <a:gd name="connsiteY9" fmla="*/ 2639279 h 6903438"/>
              <a:gd name="connsiteX10" fmla="*/ 1731896 w 7537872"/>
              <a:gd name="connsiteY10" fmla="*/ 2969189 h 6903438"/>
              <a:gd name="connsiteX11" fmla="*/ 1500976 w 7537872"/>
              <a:gd name="connsiteY11" fmla="*/ 3826954 h 6903438"/>
              <a:gd name="connsiteX12" fmla="*/ 1517471 w 7537872"/>
              <a:gd name="connsiteY12" fmla="*/ 4206350 h 6903438"/>
              <a:gd name="connsiteX13" fmla="*/ 1583448 w 7537872"/>
              <a:gd name="connsiteY13" fmla="*/ 6482728 h 6903438"/>
              <a:gd name="connsiteX14" fmla="*/ 1072126 w 7537872"/>
              <a:gd name="connsiteY14" fmla="*/ 6845629 h 6903438"/>
              <a:gd name="connsiteX15" fmla="*/ 0 w 7537872"/>
              <a:gd name="connsiteY15" fmla="*/ 6152820 h 6903438"/>
              <a:gd name="connsiteX16" fmla="*/ 7537872 w 7537872"/>
              <a:gd name="connsiteY16" fmla="*/ 0 h 6903438"/>
              <a:gd name="connsiteX0" fmla="*/ 5960693 w 8055463"/>
              <a:gd name="connsiteY0" fmla="*/ 775289 h 6899405"/>
              <a:gd name="connsiteX1" fmla="*/ 5284429 w 8055463"/>
              <a:gd name="connsiteY1" fmla="*/ 560848 h 6899405"/>
              <a:gd name="connsiteX2" fmla="*/ 5267935 w 8055463"/>
              <a:gd name="connsiteY2" fmla="*/ 197947 h 6899405"/>
              <a:gd name="connsiteX3" fmla="*/ 2447418 w 8055463"/>
              <a:gd name="connsiteY3" fmla="*/ 197947 h 6899405"/>
              <a:gd name="connsiteX4" fmla="*/ 2084544 w 8055463"/>
              <a:gd name="connsiteY4" fmla="*/ 230938 h 6899405"/>
              <a:gd name="connsiteX5" fmla="*/ 1985579 w 8055463"/>
              <a:gd name="connsiteY5" fmla="*/ 775289 h 6899405"/>
              <a:gd name="connsiteX6" fmla="*/ 1144372 w 8055463"/>
              <a:gd name="connsiteY6" fmla="*/ 890757 h 6899405"/>
              <a:gd name="connsiteX7" fmla="*/ 1210349 w 8055463"/>
              <a:gd name="connsiteY7" fmla="*/ 1154685 h 6899405"/>
              <a:gd name="connsiteX8" fmla="*/ 2035062 w 8055463"/>
              <a:gd name="connsiteY8" fmla="*/ 1534082 h 6899405"/>
              <a:gd name="connsiteX9" fmla="*/ 2035062 w 8055463"/>
              <a:gd name="connsiteY9" fmla="*/ 2688766 h 6899405"/>
              <a:gd name="connsiteX10" fmla="*/ 2249487 w 8055463"/>
              <a:gd name="connsiteY10" fmla="*/ 3018676 h 6899405"/>
              <a:gd name="connsiteX11" fmla="*/ 2018567 w 8055463"/>
              <a:gd name="connsiteY11" fmla="*/ 3876441 h 6899405"/>
              <a:gd name="connsiteX12" fmla="*/ 2035062 w 8055463"/>
              <a:gd name="connsiteY12" fmla="*/ 4255837 h 6899405"/>
              <a:gd name="connsiteX13" fmla="*/ 2101039 w 8055463"/>
              <a:gd name="connsiteY13" fmla="*/ 6532215 h 6899405"/>
              <a:gd name="connsiteX14" fmla="*/ 1589717 w 8055463"/>
              <a:gd name="connsiteY14" fmla="*/ 6895116 h 6899405"/>
              <a:gd name="connsiteX15" fmla="*/ 517591 w 8055463"/>
              <a:gd name="connsiteY15" fmla="*/ 6202307 h 6899405"/>
              <a:gd name="connsiteX16" fmla="*/ 435119 w 8055463"/>
              <a:gd name="connsiteY16" fmla="*/ 0 h 6899405"/>
              <a:gd name="connsiteX17" fmla="*/ 8055463 w 8055463"/>
              <a:gd name="connsiteY17" fmla="*/ 49487 h 6899405"/>
              <a:gd name="connsiteX0" fmla="*/ 5993011 w 8087781"/>
              <a:gd name="connsiteY0" fmla="*/ 775289 h 6899405"/>
              <a:gd name="connsiteX1" fmla="*/ 5316747 w 8087781"/>
              <a:gd name="connsiteY1" fmla="*/ 560848 h 6899405"/>
              <a:gd name="connsiteX2" fmla="*/ 5300253 w 8087781"/>
              <a:gd name="connsiteY2" fmla="*/ 197947 h 6899405"/>
              <a:gd name="connsiteX3" fmla="*/ 2479736 w 8087781"/>
              <a:gd name="connsiteY3" fmla="*/ 197947 h 6899405"/>
              <a:gd name="connsiteX4" fmla="*/ 2116862 w 8087781"/>
              <a:gd name="connsiteY4" fmla="*/ 230938 h 6899405"/>
              <a:gd name="connsiteX5" fmla="*/ 2017897 w 8087781"/>
              <a:gd name="connsiteY5" fmla="*/ 775289 h 6899405"/>
              <a:gd name="connsiteX6" fmla="*/ 1176690 w 8087781"/>
              <a:gd name="connsiteY6" fmla="*/ 890757 h 6899405"/>
              <a:gd name="connsiteX7" fmla="*/ 1242667 w 8087781"/>
              <a:gd name="connsiteY7" fmla="*/ 1154685 h 6899405"/>
              <a:gd name="connsiteX8" fmla="*/ 2067380 w 8087781"/>
              <a:gd name="connsiteY8" fmla="*/ 1534082 h 6899405"/>
              <a:gd name="connsiteX9" fmla="*/ 2067380 w 8087781"/>
              <a:gd name="connsiteY9" fmla="*/ 2688766 h 6899405"/>
              <a:gd name="connsiteX10" fmla="*/ 2281805 w 8087781"/>
              <a:gd name="connsiteY10" fmla="*/ 3018676 h 6899405"/>
              <a:gd name="connsiteX11" fmla="*/ 2050885 w 8087781"/>
              <a:gd name="connsiteY11" fmla="*/ 3876441 h 6899405"/>
              <a:gd name="connsiteX12" fmla="*/ 2067380 w 8087781"/>
              <a:gd name="connsiteY12" fmla="*/ 4255837 h 6899405"/>
              <a:gd name="connsiteX13" fmla="*/ 2133357 w 8087781"/>
              <a:gd name="connsiteY13" fmla="*/ 6532215 h 6899405"/>
              <a:gd name="connsiteX14" fmla="*/ 1622035 w 8087781"/>
              <a:gd name="connsiteY14" fmla="*/ 6895116 h 6899405"/>
              <a:gd name="connsiteX15" fmla="*/ 549909 w 8087781"/>
              <a:gd name="connsiteY15" fmla="*/ 6202307 h 6899405"/>
              <a:gd name="connsiteX16" fmla="*/ 467437 w 8087781"/>
              <a:gd name="connsiteY16" fmla="*/ 0 h 6899405"/>
              <a:gd name="connsiteX17" fmla="*/ 8087781 w 8087781"/>
              <a:gd name="connsiteY17" fmla="*/ 49487 h 6899405"/>
              <a:gd name="connsiteX0" fmla="*/ 6277284 w 8372054"/>
              <a:gd name="connsiteY0" fmla="*/ 775289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372054"/>
              <a:gd name="connsiteY0" fmla="*/ 32992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5601020 w 8451780"/>
              <a:gd name="connsiteY2" fmla="*/ 560848 h 6908667"/>
              <a:gd name="connsiteX3" fmla="*/ 5584526 w 8451780"/>
              <a:gd name="connsiteY3" fmla="*/ 197947 h 6908667"/>
              <a:gd name="connsiteX4" fmla="*/ 2764009 w 8451780"/>
              <a:gd name="connsiteY4" fmla="*/ 197947 h 6908667"/>
              <a:gd name="connsiteX5" fmla="*/ 2401135 w 8451780"/>
              <a:gd name="connsiteY5" fmla="*/ 230938 h 6908667"/>
              <a:gd name="connsiteX6" fmla="*/ 2302170 w 8451780"/>
              <a:gd name="connsiteY6" fmla="*/ 775289 h 6908667"/>
              <a:gd name="connsiteX7" fmla="*/ 1460963 w 8451780"/>
              <a:gd name="connsiteY7" fmla="*/ 890757 h 6908667"/>
              <a:gd name="connsiteX8" fmla="*/ 1526940 w 8451780"/>
              <a:gd name="connsiteY8" fmla="*/ 1154685 h 6908667"/>
              <a:gd name="connsiteX9" fmla="*/ 2351653 w 8451780"/>
              <a:gd name="connsiteY9" fmla="*/ 1534082 h 6908667"/>
              <a:gd name="connsiteX10" fmla="*/ 2351653 w 8451780"/>
              <a:gd name="connsiteY10" fmla="*/ 2688766 h 6908667"/>
              <a:gd name="connsiteX11" fmla="*/ 2566078 w 8451780"/>
              <a:gd name="connsiteY11" fmla="*/ 3018676 h 6908667"/>
              <a:gd name="connsiteX12" fmla="*/ 2335158 w 8451780"/>
              <a:gd name="connsiteY12" fmla="*/ 3876441 h 6908667"/>
              <a:gd name="connsiteX13" fmla="*/ 2351653 w 8451780"/>
              <a:gd name="connsiteY13" fmla="*/ 4255837 h 6908667"/>
              <a:gd name="connsiteX14" fmla="*/ 2417630 w 8451780"/>
              <a:gd name="connsiteY14" fmla="*/ 6532215 h 6908667"/>
              <a:gd name="connsiteX15" fmla="*/ 1906308 w 8451780"/>
              <a:gd name="connsiteY15" fmla="*/ 6895116 h 6908667"/>
              <a:gd name="connsiteX16" fmla="*/ 834182 w 8451780"/>
              <a:gd name="connsiteY16" fmla="*/ 6202307 h 6908667"/>
              <a:gd name="connsiteX17" fmla="*/ 289872 w 8451780"/>
              <a:gd name="connsiteY17" fmla="*/ 1451604 h 6908667"/>
              <a:gd name="connsiteX18" fmla="*/ 751710 w 8451780"/>
              <a:gd name="connsiteY18" fmla="*/ 0 h 6908667"/>
              <a:gd name="connsiteX19" fmla="*/ 8372054 w 8451780"/>
              <a:gd name="connsiteY19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326768 w 8451780"/>
              <a:gd name="connsiteY2" fmla="*/ 973235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079354 w 8451780"/>
              <a:gd name="connsiteY2" fmla="*/ 841271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535020"/>
              <a:gd name="connsiteY0" fmla="*/ 32992 h 6908667"/>
              <a:gd name="connsiteX1" fmla="*/ 8306078 w 8535020"/>
              <a:gd name="connsiteY1" fmla="*/ 577343 h 6908667"/>
              <a:gd name="connsiteX2" fmla="*/ 8388549 w 8535020"/>
              <a:gd name="connsiteY2" fmla="*/ 1666045 h 6908667"/>
              <a:gd name="connsiteX3" fmla="*/ 6079354 w 8535020"/>
              <a:gd name="connsiteY3" fmla="*/ 841271 h 6908667"/>
              <a:gd name="connsiteX4" fmla="*/ 5601020 w 8535020"/>
              <a:gd name="connsiteY4" fmla="*/ 560848 h 6908667"/>
              <a:gd name="connsiteX5" fmla="*/ 5584526 w 8535020"/>
              <a:gd name="connsiteY5" fmla="*/ 197947 h 6908667"/>
              <a:gd name="connsiteX6" fmla="*/ 2764009 w 8535020"/>
              <a:gd name="connsiteY6" fmla="*/ 197947 h 6908667"/>
              <a:gd name="connsiteX7" fmla="*/ 2401135 w 8535020"/>
              <a:gd name="connsiteY7" fmla="*/ 230938 h 6908667"/>
              <a:gd name="connsiteX8" fmla="*/ 2302170 w 8535020"/>
              <a:gd name="connsiteY8" fmla="*/ 775289 h 6908667"/>
              <a:gd name="connsiteX9" fmla="*/ 1460963 w 8535020"/>
              <a:gd name="connsiteY9" fmla="*/ 890757 h 6908667"/>
              <a:gd name="connsiteX10" fmla="*/ 1526940 w 8535020"/>
              <a:gd name="connsiteY10" fmla="*/ 1154685 h 6908667"/>
              <a:gd name="connsiteX11" fmla="*/ 2351653 w 8535020"/>
              <a:gd name="connsiteY11" fmla="*/ 1534082 h 6908667"/>
              <a:gd name="connsiteX12" fmla="*/ 2351653 w 8535020"/>
              <a:gd name="connsiteY12" fmla="*/ 2688766 h 6908667"/>
              <a:gd name="connsiteX13" fmla="*/ 2566078 w 8535020"/>
              <a:gd name="connsiteY13" fmla="*/ 3018676 h 6908667"/>
              <a:gd name="connsiteX14" fmla="*/ 2335158 w 8535020"/>
              <a:gd name="connsiteY14" fmla="*/ 3876441 h 6908667"/>
              <a:gd name="connsiteX15" fmla="*/ 2351653 w 8535020"/>
              <a:gd name="connsiteY15" fmla="*/ 4255837 h 6908667"/>
              <a:gd name="connsiteX16" fmla="*/ 2417630 w 8535020"/>
              <a:gd name="connsiteY16" fmla="*/ 6532215 h 6908667"/>
              <a:gd name="connsiteX17" fmla="*/ 1906308 w 8535020"/>
              <a:gd name="connsiteY17" fmla="*/ 6895116 h 6908667"/>
              <a:gd name="connsiteX18" fmla="*/ 834182 w 8535020"/>
              <a:gd name="connsiteY18" fmla="*/ 6202307 h 6908667"/>
              <a:gd name="connsiteX19" fmla="*/ 289872 w 8535020"/>
              <a:gd name="connsiteY19" fmla="*/ 1451604 h 6908667"/>
              <a:gd name="connsiteX20" fmla="*/ 751710 w 8535020"/>
              <a:gd name="connsiteY20" fmla="*/ 0 h 6908667"/>
              <a:gd name="connsiteX21" fmla="*/ 8372054 w 8535020"/>
              <a:gd name="connsiteY21" fmla="*/ 49487 h 6908667"/>
              <a:gd name="connsiteX0" fmla="*/ 8372054 w 8554939"/>
              <a:gd name="connsiteY0" fmla="*/ 32992 h 6908667"/>
              <a:gd name="connsiteX1" fmla="*/ 8388549 w 8554939"/>
              <a:gd name="connsiteY1" fmla="*/ 1666045 h 6908667"/>
              <a:gd name="connsiteX2" fmla="*/ 6079354 w 8554939"/>
              <a:gd name="connsiteY2" fmla="*/ 841271 h 6908667"/>
              <a:gd name="connsiteX3" fmla="*/ 5601020 w 8554939"/>
              <a:gd name="connsiteY3" fmla="*/ 560848 h 6908667"/>
              <a:gd name="connsiteX4" fmla="*/ 5584526 w 8554939"/>
              <a:gd name="connsiteY4" fmla="*/ 197947 h 6908667"/>
              <a:gd name="connsiteX5" fmla="*/ 2764009 w 8554939"/>
              <a:gd name="connsiteY5" fmla="*/ 197947 h 6908667"/>
              <a:gd name="connsiteX6" fmla="*/ 2401135 w 8554939"/>
              <a:gd name="connsiteY6" fmla="*/ 230938 h 6908667"/>
              <a:gd name="connsiteX7" fmla="*/ 2302170 w 8554939"/>
              <a:gd name="connsiteY7" fmla="*/ 775289 h 6908667"/>
              <a:gd name="connsiteX8" fmla="*/ 1460963 w 8554939"/>
              <a:gd name="connsiteY8" fmla="*/ 890757 h 6908667"/>
              <a:gd name="connsiteX9" fmla="*/ 1526940 w 8554939"/>
              <a:gd name="connsiteY9" fmla="*/ 1154685 h 6908667"/>
              <a:gd name="connsiteX10" fmla="*/ 2351653 w 8554939"/>
              <a:gd name="connsiteY10" fmla="*/ 1534082 h 6908667"/>
              <a:gd name="connsiteX11" fmla="*/ 2351653 w 8554939"/>
              <a:gd name="connsiteY11" fmla="*/ 2688766 h 6908667"/>
              <a:gd name="connsiteX12" fmla="*/ 2566078 w 8554939"/>
              <a:gd name="connsiteY12" fmla="*/ 3018676 h 6908667"/>
              <a:gd name="connsiteX13" fmla="*/ 2335158 w 8554939"/>
              <a:gd name="connsiteY13" fmla="*/ 3876441 h 6908667"/>
              <a:gd name="connsiteX14" fmla="*/ 2351653 w 8554939"/>
              <a:gd name="connsiteY14" fmla="*/ 4255837 h 6908667"/>
              <a:gd name="connsiteX15" fmla="*/ 2417630 w 8554939"/>
              <a:gd name="connsiteY15" fmla="*/ 6532215 h 6908667"/>
              <a:gd name="connsiteX16" fmla="*/ 1906308 w 8554939"/>
              <a:gd name="connsiteY16" fmla="*/ 6895116 h 6908667"/>
              <a:gd name="connsiteX17" fmla="*/ 834182 w 8554939"/>
              <a:gd name="connsiteY17" fmla="*/ 6202307 h 6908667"/>
              <a:gd name="connsiteX18" fmla="*/ 289872 w 8554939"/>
              <a:gd name="connsiteY18" fmla="*/ 1451604 h 6908667"/>
              <a:gd name="connsiteX19" fmla="*/ 751710 w 8554939"/>
              <a:gd name="connsiteY19" fmla="*/ 0 h 6908667"/>
              <a:gd name="connsiteX20" fmla="*/ 8372054 w 8554939"/>
              <a:gd name="connsiteY20" fmla="*/ 49487 h 6908667"/>
              <a:gd name="connsiteX0" fmla="*/ 8372054 w 8582906"/>
              <a:gd name="connsiteY0" fmla="*/ 32992 h 6908667"/>
              <a:gd name="connsiteX1" fmla="*/ 8454526 w 8582906"/>
              <a:gd name="connsiteY1" fmla="*/ 263929 h 6908667"/>
              <a:gd name="connsiteX2" fmla="*/ 8388549 w 8582906"/>
              <a:gd name="connsiteY2" fmla="*/ 1666045 h 6908667"/>
              <a:gd name="connsiteX3" fmla="*/ 6079354 w 8582906"/>
              <a:gd name="connsiteY3" fmla="*/ 841271 h 6908667"/>
              <a:gd name="connsiteX4" fmla="*/ 5601020 w 8582906"/>
              <a:gd name="connsiteY4" fmla="*/ 560848 h 6908667"/>
              <a:gd name="connsiteX5" fmla="*/ 5584526 w 8582906"/>
              <a:gd name="connsiteY5" fmla="*/ 197947 h 6908667"/>
              <a:gd name="connsiteX6" fmla="*/ 2764009 w 8582906"/>
              <a:gd name="connsiteY6" fmla="*/ 197947 h 6908667"/>
              <a:gd name="connsiteX7" fmla="*/ 2401135 w 8582906"/>
              <a:gd name="connsiteY7" fmla="*/ 230938 h 6908667"/>
              <a:gd name="connsiteX8" fmla="*/ 2302170 w 8582906"/>
              <a:gd name="connsiteY8" fmla="*/ 775289 h 6908667"/>
              <a:gd name="connsiteX9" fmla="*/ 1460963 w 8582906"/>
              <a:gd name="connsiteY9" fmla="*/ 890757 h 6908667"/>
              <a:gd name="connsiteX10" fmla="*/ 1526940 w 8582906"/>
              <a:gd name="connsiteY10" fmla="*/ 1154685 h 6908667"/>
              <a:gd name="connsiteX11" fmla="*/ 2351653 w 8582906"/>
              <a:gd name="connsiteY11" fmla="*/ 1534082 h 6908667"/>
              <a:gd name="connsiteX12" fmla="*/ 2351653 w 8582906"/>
              <a:gd name="connsiteY12" fmla="*/ 2688766 h 6908667"/>
              <a:gd name="connsiteX13" fmla="*/ 2566078 w 8582906"/>
              <a:gd name="connsiteY13" fmla="*/ 3018676 h 6908667"/>
              <a:gd name="connsiteX14" fmla="*/ 2335158 w 8582906"/>
              <a:gd name="connsiteY14" fmla="*/ 3876441 h 6908667"/>
              <a:gd name="connsiteX15" fmla="*/ 2351653 w 8582906"/>
              <a:gd name="connsiteY15" fmla="*/ 4255837 h 6908667"/>
              <a:gd name="connsiteX16" fmla="*/ 2417630 w 8582906"/>
              <a:gd name="connsiteY16" fmla="*/ 6532215 h 6908667"/>
              <a:gd name="connsiteX17" fmla="*/ 1906308 w 8582906"/>
              <a:gd name="connsiteY17" fmla="*/ 6895116 h 6908667"/>
              <a:gd name="connsiteX18" fmla="*/ 834182 w 8582906"/>
              <a:gd name="connsiteY18" fmla="*/ 6202307 h 6908667"/>
              <a:gd name="connsiteX19" fmla="*/ 289872 w 8582906"/>
              <a:gd name="connsiteY19" fmla="*/ 1451604 h 6908667"/>
              <a:gd name="connsiteX20" fmla="*/ 751710 w 8582906"/>
              <a:gd name="connsiteY20" fmla="*/ 0 h 6908667"/>
              <a:gd name="connsiteX21" fmla="*/ 8372054 w 8582906"/>
              <a:gd name="connsiteY21" fmla="*/ 49487 h 69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2906" h="6908667">
                <a:moveTo>
                  <a:pt x="8372054" y="32992"/>
                </a:moveTo>
                <a:cubicBezTo>
                  <a:pt x="8383050" y="120968"/>
                  <a:pt x="8451777" y="-8246"/>
                  <a:pt x="8454526" y="263929"/>
                </a:cubicBezTo>
                <a:cubicBezTo>
                  <a:pt x="8457275" y="536104"/>
                  <a:pt x="8781662" y="1619308"/>
                  <a:pt x="8388549" y="1666045"/>
                </a:cubicBezTo>
                <a:cubicBezTo>
                  <a:pt x="7728779" y="1407616"/>
                  <a:pt x="6739124" y="1099700"/>
                  <a:pt x="6079354" y="841271"/>
                </a:cubicBezTo>
                <a:lnTo>
                  <a:pt x="5601020" y="560848"/>
                </a:lnTo>
                <a:lnTo>
                  <a:pt x="5584526" y="197947"/>
                </a:lnTo>
                <a:lnTo>
                  <a:pt x="2764009" y="197947"/>
                </a:lnTo>
                <a:lnTo>
                  <a:pt x="2401135" y="230938"/>
                </a:lnTo>
                <a:lnTo>
                  <a:pt x="2302170" y="775289"/>
                </a:lnTo>
                <a:lnTo>
                  <a:pt x="1460963" y="890757"/>
                </a:lnTo>
                <a:lnTo>
                  <a:pt x="1526940" y="1154685"/>
                </a:lnTo>
                <a:lnTo>
                  <a:pt x="2351653" y="1534082"/>
                </a:lnTo>
                <a:lnTo>
                  <a:pt x="2351653" y="2688766"/>
                </a:lnTo>
                <a:lnTo>
                  <a:pt x="2566078" y="3018676"/>
                </a:lnTo>
                <a:lnTo>
                  <a:pt x="2335158" y="3876441"/>
                </a:lnTo>
                <a:lnTo>
                  <a:pt x="2351653" y="4255837"/>
                </a:lnTo>
                <a:lnTo>
                  <a:pt x="2417630" y="6532215"/>
                </a:lnTo>
                <a:cubicBezTo>
                  <a:pt x="2332410" y="6881370"/>
                  <a:pt x="2178463" y="6914361"/>
                  <a:pt x="1906308" y="6895116"/>
                </a:cubicBezTo>
                <a:cubicBezTo>
                  <a:pt x="1634153" y="6875871"/>
                  <a:pt x="1103588" y="7109559"/>
                  <a:pt x="834182" y="6202307"/>
                </a:cubicBezTo>
                <a:cubicBezTo>
                  <a:pt x="564776" y="5295055"/>
                  <a:pt x="303617" y="2485322"/>
                  <a:pt x="289872" y="1451604"/>
                </a:cubicBezTo>
                <a:cubicBezTo>
                  <a:pt x="276127" y="417886"/>
                  <a:pt x="-595320" y="233686"/>
                  <a:pt x="751710" y="0"/>
                </a:cubicBezTo>
                <a:lnTo>
                  <a:pt x="8372054" y="49487"/>
                </a:lnTo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861608" y="1781513"/>
            <a:ext cx="1698908" cy="4618737"/>
          </a:xfrm>
          <a:custGeom>
            <a:avLst/>
            <a:gdLst>
              <a:gd name="connsiteX0" fmla="*/ 1435000 w 1698908"/>
              <a:gd name="connsiteY0" fmla="*/ 0 h 4618737"/>
              <a:gd name="connsiteX1" fmla="*/ 313391 w 1698908"/>
              <a:gd name="connsiteY1" fmla="*/ 32991 h 4618737"/>
              <a:gd name="connsiteX2" fmla="*/ 0 w 1698908"/>
              <a:gd name="connsiteY2" fmla="*/ 577342 h 4618737"/>
              <a:gd name="connsiteX3" fmla="*/ 16494 w 1698908"/>
              <a:gd name="connsiteY3" fmla="*/ 2111423 h 4618737"/>
              <a:gd name="connsiteX4" fmla="*/ 1237069 w 1698908"/>
              <a:gd name="connsiteY4" fmla="*/ 2655774 h 4618737"/>
              <a:gd name="connsiteX5" fmla="*/ 1220575 w 1698908"/>
              <a:gd name="connsiteY5" fmla="*/ 3942422 h 4618737"/>
              <a:gd name="connsiteX6" fmla="*/ 148448 w 1698908"/>
              <a:gd name="connsiteY6" fmla="*/ 4024900 h 4618737"/>
              <a:gd name="connsiteX7" fmla="*/ 197931 w 1698908"/>
              <a:gd name="connsiteY7" fmla="*/ 4618737 h 4618737"/>
              <a:gd name="connsiteX8" fmla="*/ 1369023 w 1698908"/>
              <a:gd name="connsiteY8" fmla="*/ 4602242 h 4618737"/>
              <a:gd name="connsiteX9" fmla="*/ 1698908 w 1698908"/>
              <a:gd name="connsiteY9" fmla="*/ 1567071 h 4618737"/>
              <a:gd name="connsiteX10" fmla="*/ 1435000 w 1698908"/>
              <a:gd name="connsiteY10" fmla="*/ 0 h 461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8908" h="4618737">
                <a:moveTo>
                  <a:pt x="1435000" y="0"/>
                </a:moveTo>
                <a:lnTo>
                  <a:pt x="313391" y="32991"/>
                </a:lnTo>
                <a:lnTo>
                  <a:pt x="0" y="577342"/>
                </a:lnTo>
                <a:lnTo>
                  <a:pt x="16494" y="2111423"/>
                </a:lnTo>
                <a:lnTo>
                  <a:pt x="1237069" y="2655774"/>
                </a:lnTo>
                <a:lnTo>
                  <a:pt x="1220575" y="3942422"/>
                </a:lnTo>
                <a:lnTo>
                  <a:pt x="148448" y="4024900"/>
                </a:lnTo>
                <a:lnTo>
                  <a:pt x="197931" y="4618737"/>
                </a:lnTo>
                <a:lnTo>
                  <a:pt x="1369023" y="4602242"/>
                </a:lnTo>
                <a:lnTo>
                  <a:pt x="1698908" y="1567071"/>
                </a:lnTo>
                <a:lnTo>
                  <a:pt x="14350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721" y="808280"/>
            <a:ext cx="180364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Heterochromatin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5927" y="2068710"/>
            <a:ext cx="13845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Euchromatin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4249" y="3727680"/>
            <a:ext cx="231907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 Initiation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2958" y="4697263"/>
            <a:ext cx="12234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4794" y="6230973"/>
            <a:ext cx="19893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Alternative Splicing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1752" y="5806029"/>
            <a:ext cx="12349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Translation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888447" y="5047620"/>
            <a:ext cx="626782" cy="296919"/>
          </a:xfrm>
          <a:custGeom>
            <a:avLst/>
            <a:gdLst>
              <a:gd name="connsiteX0" fmla="*/ 197931 w 626782"/>
              <a:gd name="connsiteY0" fmla="*/ 0 h 296919"/>
              <a:gd name="connsiteX1" fmla="*/ 0 w 626782"/>
              <a:gd name="connsiteY1" fmla="*/ 115468 h 296919"/>
              <a:gd name="connsiteX2" fmla="*/ 115460 w 626782"/>
              <a:gd name="connsiteY2" fmla="*/ 296919 h 296919"/>
              <a:gd name="connsiteX3" fmla="*/ 626782 w 626782"/>
              <a:gd name="connsiteY3" fmla="*/ 230937 h 296919"/>
              <a:gd name="connsiteX4" fmla="*/ 626782 w 626782"/>
              <a:gd name="connsiteY4" fmla="*/ 49486 h 296919"/>
              <a:gd name="connsiteX5" fmla="*/ 131954 w 626782"/>
              <a:gd name="connsiteY5" fmla="*/ 32991 h 296919"/>
              <a:gd name="connsiteX6" fmla="*/ 131954 w 626782"/>
              <a:gd name="connsiteY6" fmla="*/ 32991 h 2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82" h="296919">
                <a:moveTo>
                  <a:pt x="197931" y="0"/>
                </a:moveTo>
                <a:lnTo>
                  <a:pt x="0" y="115468"/>
                </a:lnTo>
                <a:lnTo>
                  <a:pt x="115460" y="296919"/>
                </a:lnTo>
                <a:lnTo>
                  <a:pt x="626782" y="230937"/>
                </a:lnTo>
                <a:lnTo>
                  <a:pt x="626782" y="49486"/>
                </a:lnTo>
                <a:lnTo>
                  <a:pt x="131954" y="32991"/>
                </a:lnTo>
                <a:lnTo>
                  <a:pt x="131954" y="3299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02097" y="5624962"/>
            <a:ext cx="1213247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48276" y="2068710"/>
            <a:ext cx="895669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013767" y="464638"/>
            <a:ext cx="3003930" cy="1540970"/>
            <a:chOff x="6013767" y="464638"/>
            <a:chExt cx="3003930" cy="154097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88" t="7202" r="2470" b="86697"/>
            <a:stretch/>
          </p:blipFill>
          <p:spPr>
            <a:xfrm>
              <a:off x="7081605" y="464638"/>
              <a:ext cx="1936092" cy="856162"/>
            </a:xfrm>
            <a:prstGeom prst="rect">
              <a:avLst/>
            </a:prstGeom>
          </p:spPr>
        </p:pic>
        <p:pic>
          <p:nvPicPr>
            <p:cNvPr id="27" name="Picture 26" descr="2000px-Pac_Man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67" y="1014482"/>
              <a:ext cx="847841" cy="99112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0" y="1447559"/>
            <a:ext cx="4163185" cy="1596964"/>
            <a:chOff x="0" y="1447559"/>
            <a:chExt cx="4163185" cy="1596964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84" r="84319" b="73375"/>
            <a:stretch/>
          </p:blipFill>
          <p:spPr>
            <a:xfrm>
              <a:off x="0" y="1447559"/>
              <a:ext cx="1946321" cy="1242302"/>
            </a:xfrm>
            <a:prstGeom prst="rect">
              <a:avLst/>
            </a:prstGeom>
          </p:spPr>
        </p:pic>
        <p:pic>
          <p:nvPicPr>
            <p:cNvPr id="47" name="Picture 46" descr="2000px-Pac_Man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344" y="2053397"/>
              <a:ext cx="847841" cy="991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18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046" y="54904"/>
            <a:ext cx="7416605" cy="6880468"/>
            <a:chOff x="393895" y="12700"/>
            <a:chExt cx="7416605" cy="688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" b="25185"/>
            <a:stretch/>
          </p:blipFill>
          <p:spPr>
            <a:xfrm>
              <a:off x="723900" y="12700"/>
              <a:ext cx="7086600" cy="6781800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393895" y="6203851"/>
              <a:ext cx="3981157" cy="689317"/>
            </a:xfrm>
            <a:custGeom>
              <a:avLst/>
              <a:gdLst>
                <a:gd name="connsiteX0" fmla="*/ 3967089 w 3967089"/>
                <a:gd name="connsiteY0" fmla="*/ 689317 h 928468"/>
                <a:gd name="connsiteX1" fmla="*/ 3094892 w 3967089"/>
                <a:gd name="connsiteY1" fmla="*/ 182880 h 928468"/>
                <a:gd name="connsiteX2" fmla="*/ 1631852 w 3967089"/>
                <a:gd name="connsiteY2" fmla="*/ 0 h 928468"/>
                <a:gd name="connsiteX3" fmla="*/ 1055077 w 3967089"/>
                <a:gd name="connsiteY3" fmla="*/ 168813 h 928468"/>
                <a:gd name="connsiteX4" fmla="*/ 0 w 3967089"/>
                <a:gd name="connsiteY4" fmla="*/ 211016 h 928468"/>
                <a:gd name="connsiteX5" fmla="*/ 0 w 3967089"/>
                <a:gd name="connsiteY5" fmla="*/ 928468 h 928468"/>
                <a:gd name="connsiteX6" fmla="*/ 3967089 w 3967089"/>
                <a:gd name="connsiteY6" fmla="*/ 689317 h 928468"/>
                <a:gd name="connsiteX0" fmla="*/ 3981157 w 3981157"/>
                <a:gd name="connsiteY0" fmla="*/ 689317 h 689317"/>
                <a:gd name="connsiteX1" fmla="*/ 3108960 w 3981157"/>
                <a:gd name="connsiteY1" fmla="*/ 182880 h 689317"/>
                <a:gd name="connsiteX2" fmla="*/ 1645920 w 3981157"/>
                <a:gd name="connsiteY2" fmla="*/ 0 h 689317"/>
                <a:gd name="connsiteX3" fmla="*/ 1069145 w 3981157"/>
                <a:gd name="connsiteY3" fmla="*/ 168813 h 689317"/>
                <a:gd name="connsiteX4" fmla="*/ 14068 w 3981157"/>
                <a:gd name="connsiteY4" fmla="*/ 211016 h 689317"/>
                <a:gd name="connsiteX5" fmla="*/ 0 w 3981157"/>
                <a:gd name="connsiteY5" fmla="*/ 689317 h 689317"/>
                <a:gd name="connsiteX6" fmla="*/ 3981157 w 3981157"/>
                <a:gd name="connsiteY6" fmla="*/ 689317 h 68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1157" h="689317">
                  <a:moveTo>
                    <a:pt x="3981157" y="689317"/>
                  </a:moveTo>
                  <a:lnTo>
                    <a:pt x="3108960" y="182880"/>
                  </a:lnTo>
                  <a:lnTo>
                    <a:pt x="1645920" y="0"/>
                  </a:lnTo>
                  <a:lnTo>
                    <a:pt x="1069145" y="168813"/>
                  </a:lnTo>
                  <a:lnTo>
                    <a:pt x="14068" y="211016"/>
                  </a:lnTo>
                  <a:lnTo>
                    <a:pt x="0" y="689317"/>
                  </a:lnTo>
                  <a:lnTo>
                    <a:pt x="3981157" y="689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sp>
        <p:nvSpPr>
          <p:cNvPr id="2" name="Freeform 1"/>
          <p:cNvSpPr/>
          <p:nvPr/>
        </p:nvSpPr>
        <p:spPr>
          <a:xfrm>
            <a:off x="-207400" y="32990"/>
            <a:ext cx="8582906" cy="6908667"/>
          </a:xfrm>
          <a:custGeom>
            <a:avLst/>
            <a:gdLst>
              <a:gd name="connsiteX0" fmla="*/ 5509079 w 5509079"/>
              <a:gd name="connsiteY0" fmla="*/ 577342 h 6334268"/>
              <a:gd name="connsiteX1" fmla="*/ 4832815 w 5509079"/>
              <a:gd name="connsiteY1" fmla="*/ 362901 h 6334268"/>
              <a:gd name="connsiteX2" fmla="*/ 4816321 w 5509079"/>
              <a:gd name="connsiteY2" fmla="*/ 0 h 6334268"/>
              <a:gd name="connsiteX3" fmla="*/ 1995804 w 5509079"/>
              <a:gd name="connsiteY3" fmla="*/ 0 h 6334268"/>
              <a:gd name="connsiteX4" fmla="*/ 1632930 w 5509079"/>
              <a:gd name="connsiteY4" fmla="*/ 32991 h 6334268"/>
              <a:gd name="connsiteX5" fmla="*/ 1533965 w 5509079"/>
              <a:gd name="connsiteY5" fmla="*/ 577342 h 6334268"/>
              <a:gd name="connsiteX6" fmla="*/ 692758 w 5509079"/>
              <a:gd name="connsiteY6" fmla="*/ 692810 h 6334268"/>
              <a:gd name="connsiteX7" fmla="*/ 758735 w 5509079"/>
              <a:gd name="connsiteY7" fmla="*/ 956738 h 6334268"/>
              <a:gd name="connsiteX8" fmla="*/ 1583448 w 5509079"/>
              <a:gd name="connsiteY8" fmla="*/ 1336135 h 6334268"/>
              <a:gd name="connsiteX9" fmla="*/ 1583448 w 5509079"/>
              <a:gd name="connsiteY9" fmla="*/ 2490819 h 6334268"/>
              <a:gd name="connsiteX10" fmla="*/ 1797873 w 5509079"/>
              <a:gd name="connsiteY10" fmla="*/ 2820729 h 6334268"/>
              <a:gd name="connsiteX11" fmla="*/ 1566953 w 5509079"/>
              <a:gd name="connsiteY11" fmla="*/ 3678494 h 6334268"/>
              <a:gd name="connsiteX12" fmla="*/ 1583448 w 5509079"/>
              <a:gd name="connsiteY12" fmla="*/ 4057890 h 6334268"/>
              <a:gd name="connsiteX13" fmla="*/ 1649425 w 5509079"/>
              <a:gd name="connsiteY13" fmla="*/ 6334268 h 6334268"/>
              <a:gd name="connsiteX14" fmla="*/ 0 w 5509079"/>
              <a:gd name="connsiteY14" fmla="*/ 6103331 h 6334268"/>
              <a:gd name="connsiteX0" fmla="*/ 5690516 w 5690516"/>
              <a:gd name="connsiteY0" fmla="*/ 874261 h 6631187"/>
              <a:gd name="connsiteX1" fmla="*/ 5014252 w 5690516"/>
              <a:gd name="connsiteY1" fmla="*/ 659820 h 6631187"/>
              <a:gd name="connsiteX2" fmla="*/ 4997758 w 5690516"/>
              <a:gd name="connsiteY2" fmla="*/ 296919 h 6631187"/>
              <a:gd name="connsiteX3" fmla="*/ 2177241 w 5690516"/>
              <a:gd name="connsiteY3" fmla="*/ 296919 h 6631187"/>
              <a:gd name="connsiteX4" fmla="*/ 1814367 w 5690516"/>
              <a:gd name="connsiteY4" fmla="*/ 329910 h 6631187"/>
              <a:gd name="connsiteX5" fmla="*/ 1715402 w 5690516"/>
              <a:gd name="connsiteY5" fmla="*/ 874261 h 6631187"/>
              <a:gd name="connsiteX6" fmla="*/ 874195 w 5690516"/>
              <a:gd name="connsiteY6" fmla="*/ 989729 h 6631187"/>
              <a:gd name="connsiteX7" fmla="*/ 940172 w 5690516"/>
              <a:gd name="connsiteY7" fmla="*/ 1253657 h 6631187"/>
              <a:gd name="connsiteX8" fmla="*/ 1764885 w 5690516"/>
              <a:gd name="connsiteY8" fmla="*/ 1633054 h 6631187"/>
              <a:gd name="connsiteX9" fmla="*/ 1764885 w 5690516"/>
              <a:gd name="connsiteY9" fmla="*/ 2787738 h 6631187"/>
              <a:gd name="connsiteX10" fmla="*/ 1979310 w 5690516"/>
              <a:gd name="connsiteY10" fmla="*/ 3117648 h 6631187"/>
              <a:gd name="connsiteX11" fmla="*/ 1748390 w 5690516"/>
              <a:gd name="connsiteY11" fmla="*/ 3975413 h 6631187"/>
              <a:gd name="connsiteX12" fmla="*/ 1764885 w 5690516"/>
              <a:gd name="connsiteY12" fmla="*/ 4354809 h 6631187"/>
              <a:gd name="connsiteX13" fmla="*/ 1830862 w 5690516"/>
              <a:gd name="connsiteY13" fmla="*/ 6631187 h 6631187"/>
              <a:gd name="connsiteX14" fmla="*/ 0 w 5690516"/>
              <a:gd name="connsiteY14" fmla="*/ 0 h 6631187"/>
              <a:gd name="connsiteX0" fmla="*/ 5690516 w 5690516"/>
              <a:gd name="connsiteY0" fmla="*/ 874261 h 6722116"/>
              <a:gd name="connsiteX1" fmla="*/ 5014252 w 5690516"/>
              <a:gd name="connsiteY1" fmla="*/ 659820 h 6722116"/>
              <a:gd name="connsiteX2" fmla="*/ 4997758 w 5690516"/>
              <a:gd name="connsiteY2" fmla="*/ 296919 h 6722116"/>
              <a:gd name="connsiteX3" fmla="*/ 2177241 w 5690516"/>
              <a:gd name="connsiteY3" fmla="*/ 296919 h 6722116"/>
              <a:gd name="connsiteX4" fmla="*/ 1814367 w 5690516"/>
              <a:gd name="connsiteY4" fmla="*/ 329910 h 6722116"/>
              <a:gd name="connsiteX5" fmla="*/ 1715402 w 5690516"/>
              <a:gd name="connsiteY5" fmla="*/ 874261 h 6722116"/>
              <a:gd name="connsiteX6" fmla="*/ 874195 w 5690516"/>
              <a:gd name="connsiteY6" fmla="*/ 989729 h 6722116"/>
              <a:gd name="connsiteX7" fmla="*/ 940172 w 5690516"/>
              <a:gd name="connsiteY7" fmla="*/ 1253657 h 6722116"/>
              <a:gd name="connsiteX8" fmla="*/ 1764885 w 5690516"/>
              <a:gd name="connsiteY8" fmla="*/ 1633054 h 6722116"/>
              <a:gd name="connsiteX9" fmla="*/ 1764885 w 5690516"/>
              <a:gd name="connsiteY9" fmla="*/ 2787738 h 6722116"/>
              <a:gd name="connsiteX10" fmla="*/ 1979310 w 5690516"/>
              <a:gd name="connsiteY10" fmla="*/ 3117648 h 6722116"/>
              <a:gd name="connsiteX11" fmla="*/ 1748390 w 5690516"/>
              <a:gd name="connsiteY11" fmla="*/ 3975413 h 6722116"/>
              <a:gd name="connsiteX12" fmla="*/ 1764885 w 5690516"/>
              <a:gd name="connsiteY12" fmla="*/ 4354809 h 6722116"/>
              <a:gd name="connsiteX13" fmla="*/ 1830862 w 5690516"/>
              <a:gd name="connsiteY13" fmla="*/ 6631187 h 6722116"/>
              <a:gd name="connsiteX14" fmla="*/ 197931 w 5690516"/>
              <a:gd name="connsiteY14" fmla="*/ 6515720 h 6722116"/>
              <a:gd name="connsiteX15" fmla="*/ 0 w 5690516"/>
              <a:gd name="connsiteY15" fmla="*/ 0 h 6722116"/>
              <a:gd name="connsiteX0" fmla="*/ 5690516 w 5690516"/>
              <a:gd name="connsiteY0" fmla="*/ 874261 h 6972954"/>
              <a:gd name="connsiteX1" fmla="*/ 5014252 w 5690516"/>
              <a:gd name="connsiteY1" fmla="*/ 659820 h 6972954"/>
              <a:gd name="connsiteX2" fmla="*/ 4997758 w 5690516"/>
              <a:gd name="connsiteY2" fmla="*/ 296919 h 6972954"/>
              <a:gd name="connsiteX3" fmla="*/ 2177241 w 5690516"/>
              <a:gd name="connsiteY3" fmla="*/ 296919 h 6972954"/>
              <a:gd name="connsiteX4" fmla="*/ 1814367 w 5690516"/>
              <a:gd name="connsiteY4" fmla="*/ 329910 h 6972954"/>
              <a:gd name="connsiteX5" fmla="*/ 1715402 w 5690516"/>
              <a:gd name="connsiteY5" fmla="*/ 874261 h 6972954"/>
              <a:gd name="connsiteX6" fmla="*/ 874195 w 5690516"/>
              <a:gd name="connsiteY6" fmla="*/ 989729 h 6972954"/>
              <a:gd name="connsiteX7" fmla="*/ 940172 w 5690516"/>
              <a:gd name="connsiteY7" fmla="*/ 1253657 h 6972954"/>
              <a:gd name="connsiteX8" fmla="*/ 1764885 w 5690516"/>
              <a:gd name="connsiteY8" fmla="*/ 1633054 h 6972954"/>
              <a:gd name="connsiteX9" fmla="*/ 1764885 w 5690516"/>
              <a:gd name="connsiteY9" fmla="*/ 2787738 h 6972954"/>
              <a:gd name="connsiteX10" fmla="*/ 1979310 w 5690516"/>
              <a:gd name="connsiteY10" fmla="*/ 3117648 h 6972954"/>
              <a:gd name="connsiteX11" fmla="*/ 1748390 w 5690516"/>
              <a:gd name="connsiteY11" fmla="*/ 3975413 h 6972954"/>
              <a:gd name="connsiteX12" fmla="*/ 1764885 w 5690516"/>
              <a:gd name="connsiteY12" fmla="*/ 4354809 h 6972954"/>
              <a:gd name="connsiteX13" fmla="*/ 1830862 w 5690516"/>
              <a:gd name="connsiteY13" fmla="*/ 6631187 h 6972954"/>
              <a:gd name="connsiteX14" fmla="*/ 1253563 w 5690516"/>
              <a:gd name="connsiteY14" fmla="*/ 6449737 h 6972954"/>
              <a:gd name="connsiteX15" fmla="*/ 197931 w 5690516"/>
              <a:gd name="connsiteY15" fmla="*/ 6515720 h 6972954"/>
              <a:gd name="connsiteX16" fmla="*/ 0 w 5690516"/>
              <a:gd name="connsiteY16" fmla="*/ 0 h 6972954"/>
              <a:gd name="connsiteX0" fmla="*/ 5690516 w 5690516"/>
              <a:gd name="connsiteY0" fmla="*/ 874261 h 7152401"/>
              <a:gd name="connsiteX1" fmla="*/ 5014252 w 5690516"/>
              <a:gd name="connsiteY1" fmla="*/ 659820 h 7152401"/>
              <a:gd name="connsiteX2" fmla="*/ 4997758 w 5690516"/>
              <a:gd name="connsiteY2" fmla="*/ 296919 h 7152401"/>
              <a:gd name="connsiteX3" fmla="*/ 2177241 w 5690516"/>
              <a:gd name="connsiteY3" fmla="*/ 296919 h 7152401"/>
              <a:gd name="connsiteX4" fmla="*/ 1814367 w 5690516"/>
              <a:gd name="connsiteY4" fmla="*/ 329910 h 7152401"/>
              <a:gd name="connsiteX5" fmla="*/ 1715402 w 5690516"/>
              <a:gd name="connsiteY5" fmla="*/ 874261 h 7152401"/>
              <a:gd name="connsiteX6" fmla="*/ 874195 w 5690516"/>
              <a:gd name="connsiteY6" fmla="*/ 989729 h 7152401"/>
              <a:gd name="connsiteX7" fmla="*/ 940172 w 5690516"/>
              <a:gd name="connsiteY7" fmla="*/ 1253657 h 7152401"/>
              <a:gd name="connsiteX8" fmla="*/ 1764885 w 5690516"/>
              <a:gd name="connsiteY8" fmla="*/ 1633054 h 7152401"/>
              <a:gd name="connsiteX9" fmla="*/ 1764885 w 5690516"/>
              <a:gd name="connsiteY9" fmla="*/ 2787738 h 7152401"/>
              <a:gd name="connsiteX10" fmla="*/ 1979310 w 5690516"/>
              <a:gd name="connsiteY10" fmla="*/ 3117648 h 7152401"/>
              <a:gd name="connsiteX11" fmla="*/ 1748390 w 5690516"/>
              <a:gd name="connsiteY11" fmla="*/ 3975413 h 7152401"/>
              <a:gd name="connsiteX12" fmla="*/ 1764885 w 5690516"/>
              <a:gd name="connsiteY12" fmla="*/ 4354809 h 7152401"/>
              <a:gd name="connsiteX13" fmla="*/ 1830862 w 5690516"/>
              <a:gd name="connsiteY13" fmla="*/ 6631187 h 7152401"/>
              <a:gd name="connsiteX14" fmla="*/ 1319540 w 5690516"/>
              <a:gd name="connsiteY14" fmla="*/ 6994088 h 7152401"/>
              <a:gd name="connsiteX15" fmla="*/ 197931 w 5690516"/>
              <a:gd name="connsiteY15" fmla="*/ 6515720 h 7152401"/>
              <a:gd name="connsiteX16" fmla="*/ 0 w 5690516"/>
              <a:gd name="connsiteY16" fmla="*/ 0 h 7152401"/>
              <a:gd name="connsiteX0" fmla="*/ 5690516 w 5690516"/>
              <a:gd name="connsiteY0" fmla="*/ 874261 h 7051897"/>
              <a:gd name="connsiteX1" fmla="*/ 5014252 w 5690516"/>
              <a:gd name="connsiteY1" fmla="*/ 659820 h 7051897"/>
              <a:gd name="connsiteX2" fmla="*/ 4997758 w 5690516"/>
              <a:gd name="connsiteY2" fmla="*/ 296919 h 7051897"/>
              <a:gd name="connsiteX3" fmla="*/ 2177241 w 5690516"/>
              <a:gd name="connsiteY3" fmla="*/ 296919 h 7051897"/>
              <a:gd name="connsiteX4" fmla="*/ 1814367 w 5690516"/>
              <a:gd name="connsiteY4" fmla="*/ 329910 h 7051897"/>
              <a:gd name="connsiteX5" fmla="*/ 1715402 w 5690516"/>
              <a:gd name="connsiteY5" fmla="*/ 874261 h 7051897"/>
              <a:gd name="connsiteX6" fmla="*/ 874195 w 5690516"/>
              <a:gd name="connsiteY6" fmla="*/ 989729 h 7051897"/>
              <a:gd name="connsiteX7" fmla="*/ 940172 w 5690516"/>
              <a:gd name="connsiteY7" fmla="*/ 1253657 h 7051897"/>
              <a:gd name="connsiteX8" fmla="*/ 1764885 w 5690516"/>
              <a:gd name="connsiteY8" fmla="*/ 1633054 h 7051897"/>
              <a:gd name="connsiteX9" fmla="*/ 1764885 w 5690516"/>
              <a:gd name="connsiteY9" fmla="*/ 2787738 h 7051897"/>
              <a:gd name="connsiteX10" fmla="*/ 1979310 w 5690516"/>
              <a:gd name="connsiteY10" fmla="*/ 3117648 h 7051897"/>
              <a:gd name="connsiteX11" fmla="*/ 1748390 w 5690516"/>
              <a:gd name="connsiteY11" fmla="*/ 3975413 h 7051897"/>
              <a:gd name="connsiteX12" fmla="*/ 1764885 w 5690516"/>
              <a:gd name="connsiteY12" fmla="*/ 4354809 h 7051897"/>
              <a:gd name="connsiteX13" fmla="*/ 1830862 w 5690516"/>
              <a:gd name="connsiteY13" fmla="*/ 6631187 h 7051897"/>
              <a:gd name="connsiteX14" fmla="*/ 1319540 w 5690516"/>
              <a:gd name="connsiteY14" fmla="*/ 6994088 h 7051897"/>
              <a:gd name="connsiteX15" fmla="*/ 247414 w 5690516"/>
              <a:gd name="connsiteY15" fmla="*/ 6301279 h 7051897"/>
              <a:gd name="connsiteX16" fmla="*/ 0 w 5690516"/>
              <a:gd name="connsiteY16" fmla="*/ 0 h 7051897"/>
              <a:gd name="connsiteX0" fmla="*/ 5443102 w 7537872"/>
              <a:gd name="connsiteY0" fmla="*/ 725802 h 6903438"/>
              <a:gd name="connsiteX1" fmla="*/ 4766838 w 7537872"/>
              <a:gd name="connsiteY1" fmla="*/ 511361 h 6903438"/>
              <a:gd name="connsiteX2" fmla="*/ 4750344 w 7537872"/>
              <a:gd name="connsiteY2" fmla="*/ 148460 h 6903438"/>
              <a:gd name="connsiteX3" fmla="*/ 1929827 w 7537872"/>
              <a:gd name="connsiteY3" fmla="*/ 148460 h 6903438"/>
              <a:gd name="connsiteX4" fmla="*/ 1566953 w 7537872"/>
              <a:gd name="connsiteY4" fmla="*/ 181451 h 6903438"/>
              <a:gd name="connsiteX5" fmla="*/ 1467988 w 7537872"/>
              <a:gd name="connsiteY5" fmla="*/ 725802 h 6903438"/>
              <a:gd name="connsiteX6" fmla="*/ 626781 w 7537872"/>
              <a:gd name="connsiteY6" fmla="*/ 841270 h 6903438"/>
              <a:gd name="connsiteX7" fmla="*/ 692758 w 7537872"/>
              <a:gd name="connsiteY7" fmla="*/ 1105198 h 6903438"/>
              <a:gd name="connsiteX8" fmla="*/ 1517471 w 7537872"/>
              <a:gd name="connsiteY8" fmla="*/ 1484595 h 6903438"/>
              <a:gd name="connsiteX9" fmla="*/ 1517471 w 7537872"/>
              <a:gd name="connsiteY9" fmla="*/ 2639279 h 6903438"/>
              <a:gd name="connsiteX10" fmla="*/ 1731896 w 7537872"/>
              <a:gd name="connsiteY10" fmla="*/ 2969189 h 6903438"/>
              <a:gd name="connsiteX11" fmla="*/ 1500976 w 7537872"/>
              <a:gd name="connsiteY11" fmla="*/ 3826954 h 6903438"/>
              <a:gd name="connsiteX12" fmla="*/ 1517471 w 7537872"/>
              <a:gd name="connsiteY12" fmla="*/ 4206350 h 6903438"/>
              <a:gd name="connsiteX13" fmla="*/ 1583448 w 7537872"/>
              <a:gd name="connsiteY13" fmla="*/ 6482728 h 6903438"/>
              <a:gd name="connsiteX14" fmla="*/ 1072126 w 7537872"/>
              <a:gd name="connsiteY14" fmla="*/ 6845629 h 6903438"/>
              <a:gd name="connsiteX15" fmla="*/ 0 w 7537872"/>
              <a:gd name="connsiteY15" fmla="*/ 6152820 h 6903438"/>
              <a:gd name="connsiteX16" fmla="*/ 7537872 w 7537872"/>
              <a:gd name="connsiteY16" fmla="*/ 0 h 6903438"/>
              <a:gd name="connsiteX0" fmla="*/ 5960693 w 8055463"/>
              <a:gd name="connsiteY0" fmla="*/ 775289 h 6899405"/>
              <a:gd name="connsiteX1" fmla="*/ 5284429 w 8055463"/>
              <a:gd name="connsiteY1" fmla="*/ 560848 h 6899405"/>
              <a:gd name="connsiteX2" fmla="*/ 5267935 w 8055463"/>
              <a:gd name="connsiteY2" fmla="*/ 197947 h 6899405"/>
              <a:gd name="connsiteX3" fmla="*/ 2447418 w 8055463"/>
              <a:gd name="connsiteY3" fmla="*/ 197947 h 6899405"/>
              <a:gd name="connsiteX4" fmla="*/ 2084544 w 8055463"/>
              <a:gd name="connsiteY4" fmla="*/ 230938 h 6899405"/>
              <a:gd name="connsiteX5" fmla="*/ 1985579 w 8055463"/>
              <a:gd name="connsiteY5" fmla="*/ 775289 h 6899405"/>
              <a:gd name="connsiteX6" fmla="*/ 1144372 w 8055463"/>
              <a:gd name="connsiteY6" fmla="*/ 890757 h 6899405"/>
              <a:gd name="connsiteX7" fmla="*/ 1210349 w 8055463"/>
              <a:gd name="connsiteY7" fmla="*/ 1154685 h 6899405"/>
              <a:gd name="connsiteX8" fmla="*/ 2035062 w 8055463"/>
              <a:gd name="connsiteY8" fmla="*/ 1534082 h 6899405"/>
              <a:gd name="connsiteX9" fmla="*/ 2035062 w 8055463"/>
              <a:gd name="connsiteY9" fmla="*/ 2688766 h 6899405"/>
              <a:gd name="connsiteX10" fmla="*/ 2249487 w 8055463"/>
              <a:gd name="connsiteY10" fmla="*/ 3018676 h 6899405"/>
              <a:gd name="connsiteX11" fmla="*/ 2018567 w 8055463"/>
              <a:gd name="connsiteY11" fmla="*/ 3876441 h 6899405"/>
              <a:gd name="connsiteX12" fmla="*/ 2035062 w 8055463"/>
              <a:gd name="connsiteY12" fmla="*/ 4255837 h 6899405"/>
              <a:gd name="connsiteX13" fmla="*/ 2101039 w 8055463"/>
              <a:gd name="connsiteY13" fmla="*/ 6532215 h 6899405"/>
              <a:gd name="connsiteX14" fmla="*/ 1589717 w 8055463"/>
              <a:gd name="connsiteY14" fmla="*/ 6895116 h 6899405"/>
              <a:gd name="connsiteX15" fmla="*/ 517591 w 8055463"/>
              <a:gd name="connsiteY15" fmla="*/ 6202307 h 6899405"/>
              <a:gd name="connsiteX16" fmla="*/ 435119 w 8055463"/>
              <a:gd name="connsiteY16" fmla="*/ 0 h 6899405"/>
              <a:gd name="connsiteX17" fmla="*/ 8055463 w 8055463"/>
              <a:gd name="connsiteY17" fmla="*/ 49487 h 6899405"/>
              <a:gd name="connsiteX0" fmla="*/ 5993011 w 8087781"/>
              <a:gd name="connsiteY0" fmla="*/ 775289 h 6899405"/>
              <a:gd name="connsiteX1" fmla="*/ 5316747 w 8087781"/>
              <a:gd name="connsiteY1" fmla="*/ 560848 h 6899405"/>
              <a:gd name="connsiteX2" fmla="*/ 5300253 w 8087781"/>
              <a:gd name="connsiteY2" fmla="*/ 197947 h 6899405"/>
              <a:gd name="connsiteX3" fmla="*/ 2479736 w 8087781"/>
              <a:gd name="connsiteY3" fmla="*/ 197947 h 6899405"/>
              <a:gd name="connsiteX4" fmla="*/ 2116862 w 8087781"/>
              <a:gd name="connsiteY4" fmla="*/ 230938 h 6899405"/>
              <a:gd name="connsiteX5" fmla="*/ 2017897 w 8087781"/>
              <a:gd name="connsiteY5" fmla="*/ 775289 h 6899405"/>
              <a:gd name="connsiteX6" fmla="*/ 1176690 w 8087781"/>
              <a:gd name="connsiteY6" fmla="*/ 890757 h 6899405"/>
              <a:gd name="connsiteX7" fmla="*/ 1242667 w 8087781"/>
              <a:gd name="connsiteY7" fmla="*/ 1154685 h 6899405"/>
              <a:gd name="connsiteX8" fmla="*/ 2067380 w 8087781"/>
              <a:gd name="connsiteY8" fmla="*/ 1534082 h 6899405"/>
              <a:gd name="connsiteX9" fmla="*/ 2067380 w 8087781"/>
              <a:gd name="connsiteY9" fmla="*/ 2688766 h 6899405"/>
              <a:gd name="connsiteX10" fmla="*/ 2281805 w 8087781"/>
              <a:gd name="connsiteY10" fmla="*/ 3018676 h 6899405"/>
              <a:gd name="connsiteX11" fmla="*/ 2050885 w 8087781"/>
              <a:gd name="connsiteY11" fmla="*/ 3876441 h 6899405"/>
              <a:gd name="connsiteX12" fmla="*/ 2067380 w 8087781"/>
              <a:gd name="connsiteY12" fmla="*/ 4255837 h 6899405"/>
              <a:gd name="connsiteX13" fmla="*/ 2133357 w 8087781"/>
              <a:gd name="connsiteY13" fmla="*/ 6532215 h 6899405"/>
              <a:gd name="connsiteX14" fmla="*/ 1622035 w 8087781"/>
              <a:gd name="connsiteY14" fmla="*/ 6895116 h 6899405"/>
              <a:gd name="connsiteX15" fmla="*/ 549909 w 8087781"/>
              <a:gd name="connsiteY15" fmla="*/ 6202307 h 6899405"/>
              <a:gd name="connsiteX16" fmla="*/ 467437 w 8087781"/>
              <a:gd name="connsiteY16" fmla="*/ 0 h 6899405"/>
              <a:gd name="connsiteX17" fmla="*/ 8087781 w 8087781"/>
              <a:gd name="connsiteY17" fmla="*/ 49487 h 6899405"/>
              <a:gd name="connsiteX0" fmla="*/ 6277284 w 8372054"/>
              <a:gd name="connsiteY0" fmla="*/ 775289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372054"/>
              <a:gd name="connsiteY0" fmla="*/ 32992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5601020 w 8451780"/>
              <a:gd name="connsiteY2" fmla="*/ 560848 h 6908667"/>
              <a:gd name="connsiteX3" fmla="*/ 5584526 w 8451780"/>
              <a:gd name="connsiteY3" fmla="*/ 197947 h 6908667"/>
              <a:gd name="connsiteX4" fmla="*/ 2764009 w 8451780"/>
              <a:gd name="connsiteY4" fmla="*/ 197947 h 6908667"/>
              <a:gd name="connsiteX5" fmla="*/ 2401135 w 8451780"/>
              <a:gd name="connsiteY5" fmla="*/ 230938 h 6908667"/>
              <a:gd name="connsiteX6" fmla="*/ 2302170 w 8451780"/>
              <a:gd name="connsiteY6" fmla="*/ 775289 h 6908667"/>
              <a:gd name="connsiteX7" fmla="*/ 1460963 w 8451780"/>
              <a:gd name="connsiteY7" fmla="*/ 890757 h 6908667"/>
              <a:gd name="connsiteX8" fmla="*/ 1526940 w 8451780"/>
              <a:gd name="connsiteY8" fmla="*/ 1154685 h 6908667"/>
              <a:gd name="connsiteX9" fmla="*/ 2351653 w 8451780"/>
              <a:gd name="connsiteY9" fmla="*/ 1534082 h 6908667"/>
              <a:gd name="connsiteX10" fmla="*/ 2351653 w 8451780"/>
              <a:gd name="connsiteY10" fmla="*/ 2688766 h 6908667"/>
              <a:gd name="connsiteX11" fmla="*/ 2566078 w 8451780"/>
              <a:gd name="connsiteY11" fmla="*/ 3018676 h 6908667"/>
              <a:gd name="connsiteX12" fmla="*/ 2335158 w 8451780"/>
              <a:gd name="connsiteY12" fmla="*/ 3876441 h 6908667"/>
              <a:gd name="connsiteX13" fmla="*/ 2351653 w 8451780"/>
              <a:gd name="connsiteY13" fmla="*/ 4255837 h 6908667"/>
              <a:gd name="connsiteX14" fmla="*/ 2417630 w 8451780"/>
              <a:gd name="connsiteY14" fmla="*/ 6532215 h 6908667"/>
              <a:gd name="connsiteX15" fmla="*/ 1906308 w 8451780"/>
              <a:gd name="connsiteY15" fmla="*/ 6895116 h 6908667"/>
              <a:gd name="connsiteX16" fmla="*/ 834182 w 8451780"/>
              <a:gd name="connsiteY16" fmla="*/ 6202307 h 6908667"/>
              <a:gd name="connsiteX17" fmla="*/ 289872 w 8451780"/>
              <a:gd name="connsiteY17" fmla="*/ 1451604 h 6908667"/>
              <a:gd name="connsiteX18" fmla="*/ 751710 w 8451780"/>
              <a:gd name="connsiteY18" fmla="*/ 0 h 6908667"/>
              <a:gd name="connsiteX19" fmla="*/ 8372054 w 8451780"/>
              <a:gd name="connsiteY19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326768 w 8451780"/>
              <a:gd name="connsiteY2" fmla="*/ 973235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079354 w 8451780"/>
              <a:gd name="connsiteY2" fmla="*/ 841271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535020"/>
              <a:gd name="connsiteY0" fmla="*/ 32992 h 6908667"/>
              <a:gd name="connsiteX1" fmla="*/ 8306078 w 8535020"/>
              <a:gd name="connsiteY1" fmla="*/ 577343 h 6908667"/>
              <a:gd name="connsiteX2" fmla="*/ 8388549 w 8535020"/>
              <a:gd name="connsiteY2" fmla="*/ 1666045 h 6908667"/>
              <a:gd name="connsiteX3" fmla="*/ 6079354 w 8535020"/>
              <a:gd name="connsiteY3" fmla="*/ 841271 h 6908667"/>
              <a:gd name="connsiteX4" fmla="*/ 5601020 w 8535020"/>
              <a:gd name="connsiteY4" fmla="*/ 560848 h 6908667"/>
              <a:gd name="connsiteX5" fmla="*/ 5584526 w 8535020"/>
              <a:gd name="connsiteY5" fmla="*/ 197947 h 6908667"/>
              <a:gd name="connsiteX6" fmla="*/ 2764009 w 8535020"/>
              <a:gd name="connsiteY6" fmla="*/ 197947 h 6908667"/>
              <a:gd name="connsiteX7" fmla="*/ 2401135 w 8535020"/>
              <a:gd name="connsiteY7" fmla="*/ 230938 h 6908667"/>
              <a:gd name="connsiteX8" fmla="*/ 2302170 w 8535020"/>
              <a:gd name="connsiteY8" fmla="*/ 775289 h 6908667"/>
              <a:gd name="connsiteX9" fmla="*/ 1460963 w 8535020"/>
              <a:gd name="connsiteY9" fmla="*/ 890757 h 6908667"/>
              <a:gd name="connsiteX10" fmla="*/ 1526940 w 8535020"/>
              <a:gd name="connsiteY10" fmla="*/ 1154685 h 6908667"/>
              <a:gd name="connsiteX11" fmla="*/ 2351653 w 8535020"/>
              <a:gd name="connsiteY11" fmla="*/ 1534082 h 6908667"/>
              <a:gd name="connsiteX12" fmla="*/ 2351653 w 8535020"/>
              <a:gd name="connsiteY12" fmla="*/ 2688766 h 6908667"/>
              <a:gd name="connsiteX13" fmla="*/ 2566078 w 8535020"/>
              <a:gd name="connsiteY13" fmla="*/ 3018676 h 6908667"/>
              <a:gd name="connsiteX14" fmla="*/ 2335158 w 8535020"/>
              <a:gd name="connsiteY14" fmla="*/ 3876441 h 6908667"/>
              <a:gd name="connsiteX15" fmla="*/ 2351653 w 8535020"/>
              <a:gd name="connsiteY15" fmla="*/ 4255837 h 6908667"/>
              <a:gd name="connsiteX16" fmla="*/ 2417630 w 8535020"/>
              <a:gd name="connsiteY16" fmla="*/ 6532215 h 6908667"/>
              <a:gd name="connsiteX17" fmla="*/ 1906308 w 8535020"/>
              <a:gd name="connsiteY17" fmla="*/ 6895116 h 6908667"/>
              <a:gd name="connsiteX18" fmla="*/ 834182 w 8535020"/>
              <a:gd name="connsiteY18" fmla="*/ 6202307 h 6908667"/>
              <a:gd name="connsiteX19" fmla="*/ 289872 w 8535020"/>
              <a:gd name="connsiteY19" fmla="*/ 1451604 h 6908667"/>
              <a:gd name="connsiteX20" fmla="*/ 751710 w 8535020"/>
              <a:gd name="connsiteY20" fmla="*/ 0 h 6908667"/>
              <a:gd name="connsiteX21" fmla="*/ 8372054 w 8535020"/>
              <a:gd name="connsiteY21" fmla="*/ 49487 h 6908667"/>
              <a:gd name="connsiteX0" fmla="*/ 8372054 w 8554939"/>
              <a:gd name="connsiteY0" fmla="*/ 32992 h 6908667"/>
              <a:gd name="connsiteX1" fmla="*/ 8388549 w 8554939"/>
              <a:gd name="connsiteY1" fmla="*/ 1666045 h 6908667"/>
              <a:gd name="connsiteX2" fmla="*/ 6079354 w 8554939"/>
              <a:gd name="connsiteY2" fmla="*/ 841271 h 6908667"/>
              <a:gd name="connsiteX3" fmla="*/ 5601020 w 8554939"/>
              <a:gd name="connsiteY3" fmla="*/ 560848 h 6908667"/>
              <a:gd name="connsiteX4" fmla="*/ 5584526 w 8554939"/>
              <a:gd name="connsiteY4" fmla="*/ 197947 h 6908667"/>
              <a:gd name="connsiteX5" fmla="*/ 2764009 w 8554939"/>
              <a:gd name="connsiteY5" fmla="*/ 197947 h 6908667"/>
              <a:gd name="connsiteX6" fmla="*/ 2401135 w 8554939"/>
              <a:gd name="connsiteY6" fmla="*/ 230938 h 6908667"/>
              <a:gd name="connsiteX7" fmla="*/ 2302170 w 8554939"/>
              <a:gd name="connsiteY7" fmla="*/ 775289 h 6908667"/>
              <a:gd name="connsiteX8" fmla="*/ 1460963 w 8554939"/>
              <a:gd name="connsiteY8" fmla="*/ 890757 h 6908667"/>
              <a:gd name="connsiteX9" fmla="*/ 1526940 w 8554939"/>
              <a:gd name="connsiteY9" fmla="*/ 1154685 h 6908667"/>
              <a:gd name="connsiteX10" fmla="*/ 2351653 w 8554939"/>
              <a:gd name="connsiteY10" fmla="*/ 1534082 h 6908667"/>
              <a:gd name="connsiteX11" fmla="*/ 2351653 w 8554939"/>
              <a:gd name="connsiteY11" fmla="*/ 2688766 h 6908667"/>
              <a:gd name="connsiteX12" fmla="*/ 2566078 w 8554939"/>
              <a:gd name="connsiteY12" fmla="*/ 3018676 h 6908667"/>
              <a:gd name="connsiteX13" fmla="*/ 2335158 w 8554939"/>
              <a:gd name="connsiteY13" fmla="*/ 3876441 h 6908667"/>
              <a:gd name="connsiteX14" fmla="*/ 2351653 w 8554939"/>
              <a:gd name="connsiteY14" fmla="*/ 4255837 h 6908667"/>
              <a:gd name="connsiteX15" fmla="*/ 2417630 w 8554939"/>
              <a:gd name="connsiteY15" fmla="*/ 6532215 h 6908667"/>
              <a:gd name="connsiteX16" fmla="*/ 1906308 w 8554939"/>
              <a:gd name="connsiteY16" fmla="*/ 6895116 h 6908667"/>
              <a:gd name="connsiteX17" fmla="*/ 834182 w 8554939"/>
              <a:gd name="connsiteY17" fmla="*/ 6202307 h 6908667"/>
              <a:gd name="connsiteX18" fmla="*/ 289872 w 8554939"/>
              <a:gd name="connsiteY18" fmla="*/ 1451604 h 6908667"/>
              <a:gd name="connsiteX19" fmla="*/ 751710 w 8554939"/>
              <a:gd name="connsiteY19" fmla="*/ 0 h 6908667"/>
              <a:gd name="connsiteX20" fmla="*/ 8372054 w 8554939"/>
              <a:gd name="connsiteY20" fmla="*/ 49487 h 6908667"/>
              <a:gd name="connsiteX0" fmla="*/ 8372054 w 8582906"/>
              <a:gd name="connsiteY0" fmla="*/ 32992 h 6908667"/>
              <a:gd name="connsiteX1" fmla="*/ 8454526 w 8582906"/>
              <a:gd name="connsiteY1" fmla="*/ 263929 h 6908667"/>
              <a:gd name="connsiteX2" fmla="*/ 8388549 w 8582906"/>
              <a:gd name="connsiteY2" fmla="*/ 1666045 h 6908667"/>
              <a:gd name="connsiteX3" fmla="*/ 6079354 w 8582906"/>
              <a:gd name="connsiteY3" fmla="*/ 841271 h 6908667"/>
              <a:gd name="connsiteX4" fmla="*/ 5601020 w 8582906"/>
              <a:gd name="connsiteY4" fmla="*/ 560848 h 6908667"/>
              <a:gd name="connsiteX5" fmla="*/ 5584526 w 8582906"/>
              <a:gd name="connsiteY5" fmla="*/ 197947 h 6908667"/>
              <a:gd name="connsiteX6" fmla="*/ 2764009 w 8582906"/>
              <a:gd name="connsiteY6" fmla="*/ 197947 h 6908667"/>
              <a:gd name="connsiteX7" fmla="*/ 2401135 w 8582906"/>
              <a:gd name="connsiteY7" fmla="*/ 230938 h 6908667"/>
              <a:gd name="connsiteX8" fmla="*/ 2302170 w 8582906"/>
              <a:gd name="connsiteY8" fmla="*/ 775289 h 6908667"/>
              <a:gd name="connsiteX9" fmla="*/ 1460963 w 8582906"/>
              <a:gd name="connsiteY9" fmla="*/ 890757 h 6908667"/>
              <a:gd name="connsiteX10" fmla="*/ 1526940 w 8582906"/>
              <a:gd name="connsiteY10" fmla="*/ 1154685 h 6908667"/>
              <a:gd name="connsiteX11" fmla="*/ 2351653 w 8582906"/>
              <a:gd name="connsiteY11" fmla="*/ 1534082 h 6908667"/>
              <a:gd name="connsiteX12" fmla="*/ 2351653 w 8582906"/>
              <a:gd name="connsiteY12" fmla="*/ 2688766 h 6908667"/>
              <a:gd name="connsiteX13" fmla="*/ 2566078 w 8582906"/>
              <a:gd name="connsiteY13" fmla="*/ 3018676 h 6908667"/>
              <a:gd name="connsiteX14" fmla="*/ 2335158 w 8582906"/>
              <a:gd name="connsiteY14" fmla="*/ 3876441 h 6908667"/>
              <a:gd name="connsiteX15" fmla="*/ 2351653 w 8582906"/>
              <a:gd name="connsiteY15" fmla="*/ 4255837 h 6908667"/>
              <a:gd name="connsiteX16" fmla="*/ 2417630 w 8582906"/>
              <a:gd name="connsiteY16" fmla="*/ 6532215 h 6908667"/>
              <a:gd name="connsiteX17" fmla="*/ 1906308 w 8582906"/>
              <a:gd name="connsiteY17" fmla="*/ 6895116 h 6908667"/>
              <a:gd name="connsiteX18" fmla="*/ 834182 w 8582906"/>
              <a:gd name="connsiteY18" fmla="*/ 6202307 h 6908667"/>
              <a:gd name="connsiteX19" fmla="*/ 289872 w 8582906"/>
              <a:gd name="connsiteY19" fmla="*/ 1451604 h 6908667"/>
              <a:gd name="connsiteX20" fmla="*/ 751710 w 8582906"/>
              <a:gd name="connsiteY20" fmla="*/ 0 h 6908667"/>
              <a:gd name="connsiteX21" fmla="*/ 8372054 w 8582906"/>
              <a:gd name="connsiteY21" fmla="*/ 49487 h 69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2906" h="6908667">
                <a:moveTo>
                  <a:pt x="8372054" y="32992"/>
                </a:moveTo>
                <a:cubicBezTo>
                  <a:pt x="8383050" y="120968"/>
                  <a:pt x="8451777" y="-8246"/>
                  <a:pt x="8454526" y="263929"/>
                </a:cubicBezTo>
                <a:cubicBezTo>
                  <a:pt x="8457275" y="536104"/>
                  <a:pt x="8781662" y="1619308"/>
                  <a:pt x="8388549" y="1666045"/>
                </a:cubicBezTo>
                <a:cubicBezTo>
                  <a:pt x="7728779" y="1407616"/>
                  <a:pt x="6739124" y="1099700"/>
                  <a:pt x="6079354" y="841271"/>
                </a:cubicBezTo>
                <a:lnTo>
                  <a:pt x="5601020" y="560848"/>
                </a:lnTo>
                <a:lnTo>
                  <a:pt x="5584526" y="197947"/>
                </a:lnTo>
                <a:lnTo>
                  <a:pt x="2764009" y="197947"/>
                </a:lnTo>
                <a:lnTo>
                  <a:pt x="2401135" y="230938"/>
                </a:lnTo>
                <a:lnTo>
                  <a:pt x="2302170" y="775289"/>
                </a:lnTo>
                <a:lnTo>
                  <a:pt x="1460963" y="890757"/>
                </a:lnTo>
                <a:lnTo>
                  <a:pt x="1526940" y="1154685"/>
                </a:lnTo>
                <a:lnTo>
                  <a:pt x="2351653" y="1534082"/>
                </a:lnTo>
                <a:lnTo>
                  <a:pt x="2351653" y="2688766"/>
                </a:lnTo>
                <a:lnTo>
                  <a:pt x="2566078" y="3018676"/>
                </a:lnTo>
                <a:lnTo>
                  <a:pt x="2335158" y="3876441"/>
                </a:lnTo>
                <a:lnTo>
                  <a:pt x="2351653" y="4255837"/>
                </a:lnTo>
                <a:lnTo>
                  <a:pt x="2417630" y="6532215"/>
                </a:lnTo>
                <a:cubicBezTo>
                  <a:pt x="2332410" y="6881370"/>
                  <a:pt x="2178463" y="6914361"/>
                  <a:pt x="1906308" y="6895116"/>
                </a:cubicBezTo>
                <a:cubicBezTo>
                  <a:pt x="1634153" y="6875871"/>
                  <a:pt x="1103588" y="7109559"/>
                  <a:pt x="834182" y="6202307"/>
                </a:cubicBezTo>
                <a:cubicBezTo>
                  <a:pt x="564776" y="5295055"/>
                  <a:pt x="303617" y="2485322"/>
                  <a:pt x="289872" y="1451604"/>
                </a:cubicBezTo>
                <a:cubicBezTo>
                  <a:pt x="276127" y="417886"/>
                  <a:pt x="-595320" y="233686"/>
                  <a:pt x="751710" y="0"/>
                </a:cubicBezTo>
                <a:lnTo>
                  <a:pt x="8372054" y="49487"/>
                </a:lnTo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861608" y="1781513"/>
            <a:ext cx="1698908" cy="4618737"/>
          </a:xfrm>
          <a:custGeom>
            <a:avLst/>
            <a:gdLst>
              <a:gd name="connsiteX0" fmla="*/ 1435000 w 1698908"/>
              <a:gd name="connsiteY0" fmla="*/ 0 h 4618737"/>
              <a:gd name="connsiteX1" fmla="*/ 313391 w 1698908"/>
              <a:gd name="connsiteY1" fmla="*/ 32991 h 4618737"/>
              <a:gd name="connsiteX2" fmla="*/ 0 w 1698908"/>
              <a:gd name="connsiteY2" fmla="*/ 577342 h 4618737"/>
              <a:gd name="connsiteX3" fmla="*/ 16494 w 1698908"/>
              <a:gd name="connsiteY3" fmla="*/ 2111423 h 4618737"/>
              <a:gd name="connsiteX4" fmla="*/ 1237069 w 1698908"/>
              <a:gd name="connsiteY4" fmla="*/ 2655774 h 4618737"/>
              <a:gd name="connsiteX5" fmla="*/ 1220575 w 1698908"/>
              <a:gd name="connsiteY5" fmla="*/ 3942422 h 4618737"/>
              <a:gd name="connsiteX6" fmla="*/ 148448 w 1698908"/>
              <a:gd name="connsiteY6" fmla="*/ 4024900 h 4618737"/>
              <a:gd name="connsiteX7" fmla="*/ 197931 w 1698908"/>
              <a:gd name="connsiteY7" fmla="*/ 4618737 h 4618737"/>
              <a:gd name="connsiteX8" fmla="*/ 1369023 w 1698908"/>
              <a:gd name="connsiteY8" fmla="*/ 4602242 h 4618737"/>
              <a:gd name="connsiteX9" fmla="*/ 1698908 w 1698908"/>
              <a:gd name="connsiteY9" fmla="*/ 1567071 h 4618737"/>
              <a:gd name="connsiteX10" fmla="*/ 1435000 w 1698908"/>
              <a:gd name="connsiteY10" fmla="*/ 0 h 461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8908" h="4618737">
                <a:moveTo>
                  <a:pt x="1435000" y="0"/>
                </a:moveTo>
                <a:lnTo>
                  <a:pt x="313391" y="32991"/>
                </a:lnTo>
                <a:lnTo>
                  <a:pt x="0" y="577342"/>
                </a:lnTo>
                <a:lnTo>
                  <a:pt x="16494" y="2111423"/>
                </a:lnTo>
                <a:lnTo>
                  <a:pt x="1237069" y="2655774"/>
                </a:lnTo>
                <a:lnTo>
                  <a:pt x="1220575" y="3942422"/>
                </a:lnTo>
                <a:lnTo>
                  <a:pt x="148448" y="4024900"/>
                </a:lnTo>
                <a:lnTo>
                  <a:pt x="197931" y="4618737"/>
                </a:lnTo>
                <a:lnTo>
                  <a:pt x="1369023" y="4602242"/>
                </a:lnTo>
                <a:lnTo>
                  <a:pt x="1698908" y="1567071"/>
                </a:lnTo>
                <a:lnTo>
                  <a:pt x="14350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721" y="808280"/>
            <a:ext cx="180364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Heterochromatin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5927" y="2068710"/>
            <a:ext cx="13845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Euchromatin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4249" y="3727680"/>
            <a:ext cx="231907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 Initiation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2958" y="4697263"/>
            <a:ext cx="12234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4794" y="6230973"/>
            <a:ext cx="19893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Alternative Splicing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1752" y="5806029"/>
            <a:ext cx="12349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Translation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888447" y="5047620"/>
            <a:ext cx="626782" cy="296919"/>
          </a:xfrm>
          <a:custGeom>
            <a:avLst/>
            <a:gdLst>
              <a:gd name="connsiteX0" fmla="*/ 197931 w 626782"/>
              <a:gd name="connsiteY0" fmla="*/ 0 h 296919"/>
              <a:gd name="connsiteX1" fmla="*/ 0 w 626782"/>
              <a:gd name="connsiteY1" fmla="*/ 115468 h 296919"/>
              <a:gd name="connsiteX2" fmla="*/ 115460 w 626782"/>
              <a:gd name="connsiteY2" fmla="*/ 296919 h 296919"/>
              <a:gd name="connsiteX3" fmla="*/ 626782 w 626782"/>
              <a:gd name="connsiteY3" fmla="*/ 230937 h 296919"/>
              <a:gd name="connsiteX4" fmla="*/ 626782 w 626782"/>
              <a:gd name="connsiteY4" fmla="*/ 49486 h 296919"/>
              <a:gd name="connsiteX5" fmla="*/ 131954 w 626782"/>
              <a:gd name="connsiteY5" fmla="*/ 32991 h 296919"/>
              <a:gd name="connsiteX6" fmla="*/ 131954 w 626782"/>
              <a:gd name="connsiteY6" fmla="*/ 32991 h 2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82" h="296919">
                <a:moveTo>
                  <a:pt x="197931" y="0"/>
                </a:moveTo>
                <a:lnTo>
                  <a:pt x="0" y="115468"/>
                </a:lnTo>
                <a:lnTo>
                  <a:pt x="115460" y="296919"/>
                </a:lnTo>
                <a:lnTo>
                  <a:pt x="626782" y="230937"/>
                </a:lnTo>
                <a:lnTo>
                  <a:pt x="626782" y="49486"/>
                </a:lnTo>
                <a:lnTo>
                  <a:pt x="131954" y="32991"/>
                </a:lnTo>
                <a:lnTo>
                  <a:pt x="131954" y="3299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02097" y="5624962"/>
            <a:ext cx="1213247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48276" y="2068710"/>
            <a:ext cx="895669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7" t="1177" r="19846" b="92997"/>
          <a:stretch/>
        </p:blipFill>
        <p:spPr>
          <a:xfrm>
            <a:off x="5623349" y="4104"/>
            <a:ext cx="2426301" cy="115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3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0036"/>
            <a:ext cx="8229600" cy="1143000"/>
          </a:xfrm>
        </p:spPr>
        <p:txBody>
          <a:bodyPr/>
          <a:lstStyle/>
          <a:p>
            <a:r>
              <a:rPr lang="en-US" sz="4800" smtClean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1646"/>
            <a:ext cx="8229600" cy="426991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Studying </a:t>
            </a:r>
            <a:r>
              <a:rPr lang="en-US" sz="3600" smtClean="0"/>
              <a:t>the Cell </a:t>
            </a:r>
            <a:r>
              <a:rPr lang="en-US" sz="3600" dirty="0" smtClean="0"/>
              <a:t>with Sequence</a:t>
            </a:r>
          </a:p>
          <a:p>
            <a:r>
              <a:rPr lang="en-US" sz="3600" dirty="0" smtClean="0"/>
              <a:t>Overview of </a:t>
            </a:r>
            <a:r>
              <a:rPr lang="en-US" sz="3600" err="1" smtClean="0"/>
              <a:t>RNAseq</a:t>
            </a:r>
            <a:r>
              <a:rPr lang="en-US" sz="3600" smtClean="0"/>
              <a:t> Analysis</a:t>
            </a:r>
            <a:endParaRPr lang="en-US" sz="3600" dirty="0" smtClean="0"/>
          </a:p>
          <a:p>
            <a:r>
              <a:rPr lang="en-US" sz="3600" dirty="0" smtClean="0"/>
              <a:t>RNA-</a:t>
            </a:r>
            <a:r>
              <a:rPr lang="en-US" sz="3600" err="1" smtClean="0"/>
              <a:t>seq</a:t>
            </a:r>
            <a:r>
              <a:rPr lang="en-US" sz="3600" smtClean="0"/>
              <a:t> Pipeline Details</a:t>
            </a:r>
            <a:endParaRPr lang="en-US" sz="3600" dirty="0" smtClean="0"/>
          </a:p>
          <a:p>
            <a:r>
              <a:rPr lang="en-US" sz="3600" dirty="0" smtClean="0"/>
              <a:t>Hands-on with </a:t>
            </a:r>
            <a:r>
              <a:rPr lang="en-US" sz="3600" dirty="0" err="1" smtClean="0"/>
              <a:t>RNAseq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309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349" y="1047487"/>
            <a:ext cx="4674928" cy="4500562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ChIRP-seq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smtClean="0"/>
              <a:t/>
            </a:r>
            <a:br>
              <a:rPr lang="en-US" sz="4800" smtClean="0"/>
            </a:br>
            <a:r>
              <a:rPr lang="en-US" sz="2400" smtClean="0"/>
              <a:t>Pull down lncRNA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to find bound DNA</a:t>
            </a:r>
            <a:endParaRPr lang="en-US" sz="1800" dirty="0"/>
          </a:p>
        </p:txBody>
      </p:sp>
      <p:pic>
        <p:nvPicPr>
          <p:cNvPr id="3" name="Picture 2" descr="chirp-seq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5"/>
          <a:stretch/>
        </p:blipFill>
        <p:spPr>
          <a:xfrm>
            <a:off x="101750" y="163843"/>
            <a:ext cx="4768538" cy="66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046" y="54904"/>
            <a:ext cx="7416605" cy="6880468"/>
            <a:chOff x="393895" y="12700"/>
            <a:chExt cx="7416605" cy="68804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" b="25185"/>
            <a:stretch/>
          </p:blipFill>
          <p:spPr>
            <a:xfrm>
              <a:off x="723900" y="12700"/>
              <a:ext cx="7086600" cy="6781800"/>
            </a:xfrm>
            <a:prstGeom prst="rect">
              <a:avLst/>
            </a:prstGeom>
          </p:spPr>
        </p:pic>
        <p:sp>
          <p:nvSpPr>
            <p:cNvPr id="6" name="Freeform 5"/>
            <p:cNvSpPr/>
            <p:nvPr/>
          </p:nvSpPr>
          <p:spPr>
            <a:xfrm>
              <a:off x="393895" y="6203851"/>
              <a:ext cx="3981157" cy="689317"/>
            </a:xfrm>
            <a:custGeom>
              <a:avLst/>
              <a:gdLst>
                <a:gd name="connsiteX0" fmla="*/ 3967089 w 3967089"/>
                <a:gd name="connsiteY0" fmla="*/ 689317 h 928468"/>
                <a:gd name="connsiteX1" fmla="*/ 3094892 w 3967089"/>
                <a:gd name="connsiteY1" fmla="*/ 182880 h 928468"/>
                <a:gd name="connsiteX2" fmla="*/ 1631852 w 3967089"/>
                <a:gd name="connsiteY2" fmla="*/ 0 h 928468"/>
                <a:gd name="connsiteX3" fmla="*/ 1055077 w 3967089"/>
                <a:gd name="connsiteY3" fmla="*/ 168813 h 928468"/>
                <a:gd name="connsiteX4" fmla="*/ 0 w 3967089"/>
                <a:gd name="connsiteY4" fmla="*/ 211016 h 928468"/>
                <a:gd name="connsiteX5" fmla="*/ 0 w 3967089"/>
                <a:gd name="connsiteY5" fmla="*/ 928468 h 928468"/>
                <a:gd name="connsiteX6" fmla="*/ 3967089 w 3967089"/>
                <a:gd name="connsiteY6" fmla="*/ 689317 h 928468"/>
                <a:gd name="connsiteX0" fmla="*/ 3981157 w 3981157"/>
                <a:gd name="connsiteY0" fmla="*/ 689317 h 689317"/>
                <a:gd name="connsiteX1" fmla="*/ 3108960 w 3981157"/>
                <a:gd name="connsiteY1" fmla="*/ 182880 h 689317"/>
                <a:gd name="connsiteX2" fmla="*/ 1645920 w 3981157"/>
                <a:gd name="connsiteY2" fmla="*/ 0 h 689317"/>
                <a:gd name="connsiteX3" fmla="*/ 1069145 w 3981157"/>
                <a:gd name="connsiteY3" fmla="*/ 168813 h 689317"/>
                <a:gd name="connsiteX4" fmla="*/ 14068 w 3981157"/>
                <a:gd name="connsiteY4" fmla="*/ 211016 h 689317"/>
                <a:gd name="connsiteX5" fmla="*/ 0 w 3981157"/>
                <a:gd name="connsiteY5" fmla="*/ 689317 h 689317"/>
                <a:gd name="connsiteX6" fmla="*/ 3981157 w 3981157"/>
                <a:gd name="connsiteY6" fmla="*/ 689317 h 68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1157" h="689317">
                  <a:moveTo>
                    <a:pt x="3981157" y="689317"/>
                  </a:moveTo>
                  <a:lnTo>
                    <a:pt x="3108960" y="182880"/>
                  </a:lnTo>
                  <a:lnTo>
                    <a:pt x="1645920" y="0"/>
                  </a:lnTo>
                  <a:lnTo>
                    <a:pt x="1069145" y="168813"/>
                  </a:lnTo>
                  <a:lnTo>
                    <a:pt x="14068" y="211016"/>
                  </a:lnTo>
                  <a:lnTo>
                    <a:pt x="0" y="689317"/>
                  </a:lnTo>
                  <a:lnTo>
                    <a:pt x="3981157" y="689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sp>
        <p:nvSpPr>
          <p:cNvPr id="2" name="Freeform 1"/>
          <p:cNvSpPr/>
          <p:nvPr/>
        </p:nvSpPr>
        <p:spPr>
          <a:xfrm>
            <a:off x="-207400" y="32990"/>
            <a:ext cx="8582906" cy="6908667"/>
          </a:xfrm>
          <a:custGeom>
            <a:avLst/>
            <a:gdLst>
              <a:gd name="connsiteX0" fmla="*/ 5509079 w 5509079"/>
              <a:gd name="connsiteY0" fmla="*/ 577342 h 6334268"/>
              <a:gd name="connsiteX1" fmla="*/ 4832815 w 5509079"/>
              <a:gd name="connsiteY1" fmla="*/ 362901 h 6334268"/>
              <a:gd name="connsiteX2" fmla="*/ 4816321 w 5509079"/>
              <a:gd name="connsiteY2" fmla="*/ 0 h 6334268"/>
              <a:gd name="connsiteX3" fmla="*/ 1995804 w 5509079"/>
              <a:gd name="connsiteY3" fmla="*/ 0 h 6334268"/>
              <a:gd name="connsiteX4" fmla="*/ 1632930 w 5509079"/>
              <a:gd name="connsiteY4" fmla="*/ 32991 h 6334268"/>
              <a:gd name="connsiteX5" fmla="*/ 1533965 w 5509079"/>
              <a:gd name="connsiteY5" fmla="*/ 577342 h 6334268"/>
              <a:gd name="connsiteX6" fmla="*/ 692758 w 5509079"/>
              <a:gd name="connsiteY6" fmla="*/ 692810 h 6334268"/>
              <a:gd name="connsiteX7" fmla="*/ 758735 w 5509079"/>
              <a:gd name="connsiteY7" fmla="*/ 956738 h 6334268"/>
              <a:gd name="connsiteX8" fmla="*/ 1583448 w 5509079"/>
              <a:gd name="connsiteY8" fmla="*/ 1336135 h 6334268"/>
              <a:gd name="connsiteX9" fmla="*/ 1583448 w 5509079"/>
              <a:gd name="connsiteY9" fmla="*/ 2490819 h 6334268"/>
              <a:gd name="connsiteX10" fmla="*/ 1797873 w 5509079"/>
              <a:gd name="connsiteY10" fmla="*/ 2820729 h 6334268"/>
              <a:gd name="connsiteX11" fmla="*/ 1566953 w 5509079"/>
              <a:gd name="connsiteY11" fmla="*/ 3678494 h 6334268"/>
              <a:gd name="connsiteX12" fmla="*/ 1583448 w 5509079"/>
              <a:gd name="connsiteY12" fmla="*/ 4057890 h 6334268"/>
              <a:gd name="connsiteX13" fmla="*/ 1649425 w 5509079"/>
              <a:gd name="connsiteY13" fmla="*/ 6334268 h 6334268"/>
              <a:gd name="connsiteX14" fmla="*/ 0 w 5509079"/>
              <a:gd name="connsiteY14" fmla="*/ 6103331 h 6334268"/>
              <a:gd name="connsiteX0" fmla="*/ 5690516 w 5690516"/>
              <a:gd name="connsiteY0" fmla="*/ 874261 h 6631187"/>
              <a:gd name="connsiteX1" fmla="*/ 5014252 w 5690516"/>
              <a:gd name="connsiteY1" fmla="*/ 659820 h 6631187"/>
              <a:gd name="connsiteX2" fmla="*/ 4997758 w 5690516"/>
              <a:gd name="connsiteY2" fmla="*/ 296919 h 6631187"/>
              <a:gd name="connsiteX3" fmla="*/ 2177241 w 5690516"/>
              <a:gd name="connsiteY3" fmla="*/ 296919 h 6631187"/>
              <a:gd name="connsiteX4" fmla="*/ 1814367 w 5690516"/>
              <a:gd name="connsiteY4" fmla="*/ 329910 h 6631187"/>
              <a:gd name="connsiteX5" fmla="*/ 1715402 w 5690516"/>
              <a:gd name="connsiteY5" fmla="*/ 874261 h 6631187"/>
              <a:gd name="connsiteX6" fmla="*/ 874195 w 5690516"/>
              <a:gd name="connsiteY6" fmla="*/ 989729 h 6631187"/>
              <a:gd name="connsiteX7" fmla="*/ 940172 w 5690516"/>
              <a:gd name="connsiteY7" fmla="*/ 1253657 h 6631187"/>
              <a:gd name="connsiteX8" fmla="*/ 1764885 w 5690516"/>
              <a:gd name="connsiteY8" fmla="*/ 1633054 h 6631187"/>
              <a:gd name="connsiteX9" fmla="*/ 1764885 w 5690516"/>
              <a:gd name="connsiteY9" fmla="*/ 2787738 h 6631187"/>
              <a:gd name="connsiteX10" fmla="*/ 1979310 w 5690516"/>
              <a:gd name="connsiteY10" fmla="*/ 3117648 h 6631187"/>
              <a:gd name="connsiteX11" fmla="*/ 1748390 w 5690516"/>
              <a:gd name="connsiteY11" fmla="*/ 3975413 h 6631187"/>
              <a:gd name="connsiteX12" fmla="*/ 1764885 w 5690516"/>
              <a:gd name="connsiteY12" fmla="*/ 4354809 h 6631187"/>
              <a:gd name="connsiteX13" fmla="*/ 1830862 w 5690516"/>
              <a:gd name="connsiteY13" fmla="*/ 6631187 h 6631187"/>
              <a:gd name="connsiteX14" fmla="*/ 0 w 5690516"/>
              <a:gd name="connsiteY14" fmla="*/ 0 h 6631187"/>
              <a:gd name="connsiteX0" fmla="*/ 5690516 w 5690516"/>
              <a:gd name="connsiteY0" fmla="*/ 874261 h 6722116"/>
              <a:gd name="connsiteX1" fmla="*/ 5014252 w 5690516"/>
              <a:gd name="connsiteY1" fmla="*/ 659820 h 6722116"/>
              <a:gd name="connsiteX2" fmla="*/ 4997758 w 5690516"/>
              <a:gd name="connsiteY2" fmla="*/ 296919 h 6722116"/>
              <a:gd name="connsiteX3" fmla="*/ 2177241 w 5690516"/>
              <a:gd name="connsiteY3" fmla="*/ 296919 h 6722116"/>
              <a:gd name="connsiteX4" fmla="*/ 1814367 w 5690516"/>
              <a:gd name="connsiteY4" fmla="*/ 329910 h 6722116"/>
              <a:gd name="connsiteX5" fmla="*/ 1715402 w 5690516"/>
              <a:gd name="connsiteY5" fmla="*/ 874261 h 6722116"/>
              <a:gd name="connsiteX6" fmla="*/ 874195 w 5690516"/>
              <a:gd name="connsiteY6" fmla="*/ 989729 h 6722116"/>
              <a:gd name="connsiteX7" fmla="*/ 940172 w 5690516"/>
              <a:gd name="connsiteY7" fmla="*/ 1253657 h 6722116"/>
              <a:gd name="connsiteX8" fmla="*/ 1764885 w 5690516"/>
              <a:gd name="connsiteY8" fmla="*/ 1633054 h 6722116"/>
              <a:gd name="connsiteX9" fmla="*/ 1764885 w 5690516"/>
              <a:gd name="connsiteY9" fmla="*/ 2787738 h 6722116"/>
              <a:gd name="connsiteX10" fmla="*/ 1979310 w 5690516"/>
              <a:gd name="connsiteY10" fmla="*/ 3117648 h 6722116"/>
              <a:gd name="connsiteX11" fmla="*/ 1748390 w 5690516"/>
              <a:gd name="connsiteY11" fmla="*/ 3975413 h 6722116"/>
              <a:gd name="connsiteX12" fmla="*/ 1764885 w 5690516"/>
              <a:gd name="connsiteY12" fmla="*/ 4354809 h 6722116"/>
              <a:gd name="connsiteX13" fmla="*/ 1830862 w 5690516"/>
              <a:gd name="connsiteY13" fmla="*/ 6631187 h 6722116"/>
              <a:gd name="connsiteX14" fmla="*/ 197931 w 5690516"/>
              <a:gd name="connsiteY14" fmla="*/ 6515720 h 6722116"/>
              <a:gd name="connsiteX15" fmla="*/ 0 w 5690516"/>
              <a:gd name="connsiteY15" fmla="*/ 0 h 6722116"/>
              <a:gd name="connsiteX0" fmla="*/ 5690516 w 5690516"/>
              <a:gd name="connsiteY0" fmla="*/ 874261 h 6972954"/>
              <a:gd name="connsiteX1" fmla="*/ 5014252 w 5690516"/>
              <a:gd name="connsiteY1" fmla="*/ 659820 h 6972954"/>
              <a:gd name="connsiteX2" fmla="*/ 4997758 w 5690516"/>
              <a:gd name="connsiteY2" fmla="*/ 296919 h 6972954"/>
              <a:gd name="connsiteX3" fmla="*/ 2177241 w 5690516"/>
              <a:gd name="connsiteY3" fmla="*/ 296919 h 6972954"/>
              <a:gd name="connsiteX4" fmla="*/ 1814367 w 5690516"/>
              <a:gd name="connsiteY4" fmla="*/ 329910 h 6972954"/>
              <a:gd name="connsiteX5" fmla="*/ 1715402 w 5690516"/>
              <a:gd name="connsiteY5" fmla="*/ 874261 h 6972954"/>
              <a:gd name="connsiteX6" fmla="*/ 874195 w 5690516"/>
              <a:gd name="connsiteY6" fmla="*/ 989729 h 6972954"/>
              <a:gd name="connsiteX7" fmla="*/ 940172 w 5690516"/>
              <a:gd name="connsiteY7" fmla="*/ 1253657 h 6972954"/>
              <a:gd name="connsiteX8" fmla="*/ 1764885 w 5690516"/>
              <a:gd name="connsiteY8" fmla="*/ 1633054 h 6972954"/>
              <a:gd name="connsiteX9" fmla="*/ 1764885 w 5690516"/>
              <a:gd name="connsiteY9" fmla="*/ 2787738 h 6972954"/>
              <a:gd name="connsiteX10" fmla="*/ 1979310 w 5690516"/>
              <a:gd name="connsiteY10" fmla="*/ 3117648 h 6972954"/>
              <a:gd name="connsiteX11" fmla="*/ 1748390 w 5690516"/>
              <a:gd name="connsiteY11" fmla="*/ 3975413 h 6972954"/>
              <a:gd name="connsiteX12" fmla="*/ 1764885 w 5690516"/>
              <a:gd name="connsiteY12" fmla="*/ 4354809 h 6972954"/>
              <a:gd name="connsiteX13" fmla="*/ 1830862 w 5690516"/>
              <a:gd name="connsiteY13" fmla="*/ 6631187 h 6972954"/>
              <a:gd name="connsiteX14" fmla="*/ 1253563 w 5690516"/>
              <a:gd name="connsiteY14" fmla="*/ 6449737 h 6972954"/>
              <a:gd name="connsiteX15" fmla="*/ 197931 w 5690516"/>
              <a:gd name="connsiteY15" fmla="*/ 6515720 h 6972954"/>
              <a:gd name="connsiteX16" fmla="*/ 0 w 5690516"/>
              <a:gd name="connsiteY16" fmla="*/ 0 h 6972954"/>
              <a:gd name="connsiteX0" fmla="*/ 5690516 w 5690516"/>
              <a:gd name="connsiteY0" fmla="*/ 874261 h 7152401"/>
              <a:gd name="connsiteX1" fmla="*/ 5014252 w 5690516"/>
              <a:gd name="connsiteY1" fmla="*/ 659820 h 7152401"/>
              <a:gd name="connsiteX2" fmla="*/ 4997758 w 5690516"/>
              <a:gd name="connsiteY2" fmla="*/ 296919 h 7152401"/>
              <a:gd name="connsiteX3" fmla="*/ 2177241 w 5690516"/>
              <a:gd name="connsiteY3" fmla="*/ 296919 h 7152401"/>
              <a:gd name="connsiteX4" fmla="*/ 1814367 w 5690516"/>
              <a:gd name="connsiteY4" fmla="*/ 329910 h 7152401"/>
              <a:gd name="connsiteX5" fmla="*/ 1715402 w 5690516"/>
              <a:gd name="connsiteY5" fmla="*/ 874261 h 7152401"/>
              <a:gd name="connsiteX6" fmla="*/ 874195 w 5690516"/>
              <a:gd name="connsiteY6" fmla="*/ 989729 h 7152401"/>
              <a:gd name="connsiteX7" fmla="*/ 940172 w 5690516"/>
              <a:gd name="connsiteY7" fmla="*/ 1253657 h 7152401"/>
              <a:gd name="connsiteX8" fmla="*/ 1764885 w 5690516"/>
              <a:gd name="connsiteY8" fmla="*/ 1633054 h 7152401"/>
              <a:gd name="connsiteX9" fmla="*/ 1764885 w 5690516"/>
              <a:gd name="connsiteY9" fmla="*/ 2787738 h 7152401"/>
              <a:gd name="connsiteX10" fmla="*/ 1979310 w 5690516"/>
              <a:gd name="connsiteY10" fmla="*/ 3117648 h 7152401"/>
              <a:gd name="connsiteX11" fmla="*/ 1748390 w 5690516"/>
              <a:gd name="connsiteY11" fmla="*/ 3975413 h 7152401"/>
              <a:gd name="connsiteX12" fmla="*/ 1764885 w 5690516"/>
              <a:gd name="connsiteY12" fmla="*/ 4354809 h 7152401"/>
              <a:gd name="connsiteX13" fmla="*/ 1830862 w 5690516"/>
              <a:gd name="connsiteY13" fmla="*/ 6631187 h 7152401"/>
              <a:gd name="connsiteX14" fmla="*/ 1319540 w 5690516"/>
              <a:gd name="connsiteY14" fmla="*/ 6994088 h 7152401"/>
              <a:gd name="connsiteX15" fmla="*/ 197931 w 5690516"/>
              <a:gd name="connsiteY15" fmla="*/ 6515720 h 7152401"/>
              <a:gd name="connsiteX16" fmla="*/ 0 w 5690516"/>
              <a:gd name="connsiteY16" fmla="*/ 0 h 7152401"/>
              <a:gd name="connsiteX0" fmla="*/ 5690516 w 5690516"/>
              <a:gd name="connsiteY0" fmla="*/ 874261 h 7051897"/>
              <a:gd name="connsiteX1" fmla="*/ 5014252 w 5690516"/>
              <a:gd name="connsiteY1" fmla="*/ 659820 h 7051897"/>
              <a:gd name="connsiteX2" fmla="*/ 4997758 w 5690516"/>
              <a:gd name="connsiteY2" fmla="*/ 296919 h 7051897"/>
              <a:gd name="connsiteX3" fmla="*/ 2177241 w 5690516"/>
              <a:gd name="connsiteY3" fmla="*/ 296919 h 7051897"/>
              <a:gd name="connsiteX4" fmla="*/ 1814367 w 5690516"/>
              <a:gd name="connsiteY4" fmla="*/ 329910 h 7051897"/>
              <a:gd name="connsiteX5" fmla="*/ 1715402 w 5690516"/>
              <a:gd name="connsiteY5" fmla="*/ 874261 h 7051897"/>
              <a:gd name="connsiteX6" fmla="*/ 874195 w 5690516"/>
              <a:gd name="connsiteY6" fmla="*/ 989729 h 7051897"/>
              <a:gd name="connsiteX7" fmla="*/ 940172 w 5690516"/>
              <a:gd name="connsiteY7" fmla="*/ 1253657 h 7051897"/>
              <a:gd name="connsiteX8" fmla="*/ 1764885 w 5690516"/>
              <a:gd name="connsiteY8" fmla="*/ 1633054 h 7051897"/>
              <a:gd name="connsiteX9" fmla="*/ 1764885 w 5690516"/>
              <a:gd name="connsiteY9" fmla="*/ 2787738 h 7051897"/>
              <a:gd name="connsiteX10" fmla="*/ 1979310 w 5690516"/>
              <a:gd name="connsiteY10" fmla="*/ 3117648 h 7051897"/>
              <a:gd name="connsiteX11" fmla="*/ 1748390 w 5690516"/>
              <a:gd name="connsiteY11" fmla="*/ 3975413 h 7051897"/>
              <a:gd name="connsiteX12" fmla="*/ 1764885 w 5690516"/>
              <a:gd name="connsiteY12" fmla="*/ 4354809 h 7051897"/>
              <a:gd name="connsiteX13" fmla="*/ 1830862 w 5690516"/>
              <a:gd name="connsiteY13" fmla="*/ 6631187 h 7051897"/>
              <a:gd name="connsiteX14" fmla="*/ 1319540 w 5690516"/>
              <a:gd name="connsiteY14" fmla="*/ 6994088 h 7051897"/>
              <a:gd name="connsiteX15" fmla="*/ 247414 w 5690516"/>
              <a:gd name="connsiteY15" fmla="*/ 6301279 h 7051897"/>
              <a:gd name="connsiteX16" fmla="*/ 0 w 5690516"/>
              <a:gd name="connsiteY16" fmla="*/ 0 h 7051897"/>
              <a:gd name="connsiteX0" fmla="*/ 5443102 w 7537872"/>
              <a:gd name="connsiteY0" fmla="*/ 725802 h 6903438"/>
              <a:gd name="connsiteX1" fmla="*/ 4766838 w 7537872"/>
              <a:gd name="connsiteY1" fmla="*/ 511361 h 6903438"/>
              <a:gd name="connsiteX2" fmla="*/ 4750344 w 7537872"/>
              <a:gd name="connsiteY2" fmla="*/ 148460 h 6903438"/>
              <a:gd name="connsiteX3" fmla="*/ 1929827 w 7537872"/>
              <a:gd name="connsiteY3" fmla="*/ 148460 h 6903438"/>
              <a:gd name="connsiteX4" fmla="*/ 1566953 w 7537872"/>
              <a:gd name="connsiteY4" fmla="*/ 181451 h 6903438"/>
              <a:gd name="connsiteX5" fmla="*/ 1467988 w 7537872"/>
              <a:gd name="connsiteY5" fmla="*/ 725802 h 6903438"/>
              <a:gd name="connsiteX6" fmla="*/ 626781 w 7537872"/>
              <a:gd name="connsiteY6" fmla="*/ 841270 h 6903438"/>
              <a:gd name="connsiteX7" fmla="*/ 692758 w 7537872"/>
              <a:gd name="connsiteY7" fmla="*/ 1105198 h 6903438"/>
              <a:gd name="connsiteX8" fmla="*/ 1517471 w 7537872"/>
              <a:gd name="connsiteY8" fmla="*/ 1484595 h 6903438"/>
              <a:gd name="connsiteX9" fmla="*/ 1517471 w 7537872"/>
              <a:gd name="connsiteY9" fmla="*/ 2639279 h 6903438"/>
              <a:gd name="connsiteX10" fmla="*/ 1731896 w 7537872"/>
              <a:gd name="connsiteY10" fmla="*/ 2969189 h 6903438"/>
              <a:gd name="connsiteX11" fmla="*/ 1500976 w 7537872"/>
              <a:gd name="connsiteY11" fmla="*/ 3826954 h 6903438"/>
              <a:gd name="connsiteX12" fmla="*/ 1517471 w 7537872"/>
              <a:gd name="connsiteY12" fmla="*/ 4206350 h 6903438"/>
              <a:gd name="connsiteX13" fmla="*/ 1583448 w 7537872"/>
              <a:gd name="connsiteY13" fmla="*/ 6482728 h 6903438"/>
              <a:gd name="connsiteX14" fmla="*/ 1072126 w 7537872"/>
              <a:gd name="connsiteY14" fmla="*/ 6845629 h 6903438"/>
              <a:gd name="connsiteX15" fmla="*/ 0 w 7537872"/>
              <a:gd name="connsiteY15" fmla="*/ 6152820 h 6903438"/>
              <a:gd name="connsiteX16" fmla="*/ 7537872 w 7537872"/>
              <a:gd name="connsiteY16" fmla="*/ 0 h 6903438"/>
              <a:gd name="connsiteX0" fmla="*/ 5960693 w 8055463"/>
              <a:gd name="connsiteY0" fmla="*/ 775289 h 6899405"/>
              <a:gd name="connsiteX1" fmla="*/ 5284429 w 8055463"/>
              <a:gd name="connsiteY1" fmla="*/ 560848 h 6899405"/>
              <a:gd name="connsiteX2" fmla="*/ 5267935 w 8055463"/>
              <a:gd name="connsiteY2" fmla="*/ 197947 h 6899405"/>
              <a:gd name="connsiteX3" fmla="*/ 2447418 w 8055463"/>
              <a:gd name="connsiteY3" fmla="*/ 197947 h 6899405"/>
              <a:gd name="connsiteX4" fmla="*/ 2084544 w 8055463"/>
              <a:gd name="connsiteY4" fmla="*/ 230938 h 6899405"/>
              <a:gd name="connsiteX5" fmla="*/ 1985579 w 8055463"/>
              <a:gd name="connsiteY5" fmla="*/ 775289 h 6899405"/>
              <a:gd name="connsiteX6" fmla="*/ 1144372 w 8055463"/>
              <a:gd name="connsiteY6" fmla="*/ 890757 h 6899405"/>
              <a:gd name="connsiteX7" fmla="*/ 1210349 w 8055463"/>
              <a:gd name="connsiteY7" fmla="*/ 1154685 h 6899405"/>
              <a:gd name="connsiteX8" fmla="*/ 2035062 w 8055463"/>
              <a:gd name="connsiteY8" fmla="*/ 1534082 h 6899405"/>
              <a:gd name="connsiteX9" fmla="*/ 2035062 w 8055463"/>
              <a:gd name="connsiteY9" fmla="*/ 2688766 h 6899405"/>
              <a:gd name="connsiteX10" fmla="*/ 2249487 w 8055463"/>
              <a:gd name="connsiteY10" fmla="*/ 3018676 h 6899405"/>
              <a:gd name="connsiteX11" fmla="*/ 2018567 w 8055463"/>
              <a:gd name="connsiteY11" fmla="*/ 3876441 h 6899405"/>
              <a:gd name="connsiteX12" fmla="*/ 2035062 w 8055463"/>
              <a:gd name="connsiteY12" fmla="*/ 4255837 h 6899405"/>
              <a:gd name="connsiteX13" fmla="*/ 2101039 w 8055463"/>
              <a:gd name="connsiteY13" fmla="*/ 6532215 h 6899405"/>
              <a:gd name="connsiteX14" fmla="*/ 1589717 w 8055463"/>
              <a:gd name="connsiteY14" fmla="*/ 6895116 h 6899405"/>
              <a:gd name="connsiteX15" fmla="*/ 517591 w 8055463"/>
              <a:gd name="connsiteY15" fmla="*/ 6202307 h 6899405"/>
              <a:gd name="connsiteX16" fmla="*/ 435119 w 8055463"/>
              <a:gd name="connsiteY16" fmla="*/ 0 h 6899405"/>
              <a:gd name="connsiteX17" fmla="*/ 8055463 w 8055463"/>
              <a:gd name="connsiteY17" fmla="*/ 49487 h 6899405"/>
              <a:gd name="connsiteX0" fmla="*/ 5993011 w 8087781"/>
              <a:gd name="connsiteY0" fmla="*/ 775289 h 6899405"/>
              <a:gd name="connsiteX1" fmla="*/ 5316747 w 8087781"/>
              <a:gd name="connsiteY1" fmla="*/ 560848 h 6899405"/>
              <a:gd name="connsiteX2" fmla="*/ 5300253 w 8087781"/>
              <a:gd name="connsiteY2" fmla="*/ 197947 h 6899405"/>
              <a:gd name="connsiteX3" fmla="*/ 2479736 w 8087781"/>
              <a:gd name="connsiteY3" fmla="*/ 197947 h 6899405"/>
              <a:gd name="connsiteX4" fmla="*/ 2116862 w 8087781"/>
              <a:gd name="connsiteY4" fmla="*/ 230938 h 6899405"/>
              <a:gd name="connsiteX5" fmla="*/ 2017897 w 8087781"/>
              <a:gd name="connsiteY5" fmla="*/ 775289 h 6899405"/>
              <a:gd name="connsiteX6" fmla="*/ 1176690 w 8087781"/>
              <a:gd name="connsiteY6" fmla="*/ 890757 h 6899405"/>
              <a:gd name="connsiteX7" fmla="*/ 1242667 w 8087781"/>
              <a:gd name="connsiteY7" fmla="*/ 1154685 h 6899405"/>
              <a:gd name="connsiteX8" fmla="*/ 2067380 w 8087781"/>
              <a:gd name="connsiteY8" fmla="*/ 1534082 h 6899405"/>
              <a:gd name="connsiteX9" fmla="*/ 2067380 w 8087781"/>
              <a:gd name="connsiteY9" fmla="*/ 2688766 h 6899405"/>
              <a:gd name="connsiteX10" fmla="*/ 2281805 w 8087781"/>
              <a:gd name="connsiteY10" fmla="*/ 3018676 h 6899405"/>
              <a:gd name="connsiteX11" fmla="*/ 2050885 w 8087781"/>
              <a:gd name="connsiteY11" fmla="*/ 3876441 h 6899405"/>
              <a:gd name="connsiteX12" fmla="*/ 2067380 w 8087781"/>
              <a:gd name="connsiteY12" fmla="*/ 4255837 h 6899405"/>
              <a:gd name="connsiteX13" fmla="*/ 2133357 w 8087781"/>
              <a:gd name="connsiteY13" fmla="*/ 6532215 h 6899405"/>
              <a:gd name="connsiteX14" fmla="*/ 1622035 w 8087781"/>
              <a:gd name="connsiteY14" fmla="*/ 6895116 h 6899405"/>
              <a:gd name="connsiteX15" fmla="*/ 549909 w 8087781"/>
              <a:gd name="connsiteY15" fmla="*/ 6202307 h 6899405"/>
              <a:gd name="connsiteX16" fmla="*/ 467437 w 8087781"/>
              <a:gd name="connsiteY16" fmla="*/ 0 h 6899405"/>
              <a:gd name="connsiteX17" fmla="*/ 8087781 w 8087781"/>
              <a:gd name="connsiteY17" fmla="*/ 49487 h 6899405"/>
              <a:gd name="connsiteX0" fmla="*/ 6277284 w 8372054"/>
              <a:gd name="connsiteY0" fmla="*/ 775289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372054"/>
              <a:gd name="connsiteY0" fmla="*/ 32992 h 6908667"/>
              <a:gd name="connsiteX1" fmla="*/ 5601020 w 8372054"/>
              <a:gd name="connsiteY1" fmla="*/ 560848 h 6908667"/>
              <a:gd name="connsiteX2" fmla="*/ 5584526 w 8372054"/>
              <a:gd name="connsiteY2" fmla="*/ 197947 h 6908667"/>
              <a:gd name="connsiteX3" fmla="*/ 2764009 w 8372054"/>
              <a:gd name="connsiteY3" fmla="*/ 197947 h 6908667"/>
              <a:gd name="connsiteX4" fmla="*/ 2401135 w 8372054"/>
              <a:gd name="connsiteY4" fmla="*/ 230938 h 6908667"/>
              <a:gd name="connsiteX5" fmla="*/ 2302170 w 8372054"/>
              <a:gd name="connsiteY5" fmla="*/ 775289 h 6908667"/>
              <a:gd name="connsiteX6" fmla="*/ 1460963 w 8372054"/>
              <a:gd name="connsiteY6" fmla="*/ 890757 h 6908667"/>
              <a:gd name="connsiteX7" fmla="*/ 1526940 w 8372054"/>
              <a:gd name="connsiteY7" fmla="*/ 1154685 h 6908667"/>
              <a:gd name="connsiteX8" fmla="*/ 2351653 w 8372054"/>
              <a:gd name="connsiteY8" fmla="*/ 1534082 h 6908667"/>
              <a:gd name="connsiteX9" fmla="*/ 2351653 w 8372054"/>
              <a:gd name="connsiteY9" fmla="*/ 2688766 h 6908667"/>
              <a:gd name="connsiteX10" fmla="*/ 2566078 w 8372054"/>
              <a:gd name="connsiteY10" fmla="*/ 3018676 h 6908667"/>
              <a:gd name="connsiteX11" fmla="*/ 2335158 w 8372054"/>
              <a:gd name="connsiteY11" fmla="*/ 3876441 h 6908667"/>
              <a:gd name="connsiteX12" fmla="*/ 2351653 w 8372054"/>
              <a:gd name="connsiteY12" fmla="*/ 4255837 h 6908667"/>
              <a:gd name="connsiteX13" fmla="*/ 2417630 w 8372054"/>
              <a:gd name="connsiteY13" fmla="*/ 6532215 h 6908667"/>
              <a:gd name="connsiteX14" fmla="*/ 1906308 w 8372054"/>
              <a:gd name="connsiteY14" fmla="*/ 6895116 h 6908667"/>
              <a:gd name="connsiteX15" fmla="*/ 834182 w 8372054"/>
              <a:gd name="connsiteY15" fmla="*/ 6202307 h 6908667"/>
              <a:gd name="connsiteX16" fmla="*/ 289872 w 8372054"/>
              <a:gd name="connsiteY16" fmla="*/ 1451604 h 6908667"/>
              <a:gd name="connsiteX17" fmla="*/ 751710 w 8372054"/>
              <a:gd name="connsiteY17" fmla="*/ 0 h 6908667"/>
              <a:gd name="connsiteX18" fmla="*/ 8372054 w 8372054"/>
              <a:gd name="connsiteY18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5601020 w 8451780"/>
              <a:gd name="connsiteY2" fmla="*/ 560848 h 6908667"/>
              <a:gd name="connsiteX3" fmla="*/ 5584526 w 8451780"/>
              <a:gd name="connsiteY3" fmla="*/ 197947 h 6908667"/>
              <a:gd name="connsiteX4" fmla="*/ 2764009 w 8451780"/>
              <a:gd name="connsiteY4" fmla="*/ 197947 h 6908667"/>
              <a:gd name="connsiteX5" fmla="*/ 2401135 w 8451780"/>
              <a:gd name="connsiteY5" fmla="*/ 230938 h 6908667"/>
              <a:gd name="connsiteX6" fmla="*/ 2302170 w 8451780"/>
              <a:gd name="connsiteY6" fmla="*/ 775289 h 6908667"/>
              <a:gd name="connsiteX7" fmla="*/ 1460963 w 8451780"/>
              <a:gd name="connsiteY7" fmla="*/ 890757 h 6908667"/>
              <a:gd name="connsiteX8" fmla="*/ 1526940 w 8451780"/>
              <a:gd name="connsiteY8" fmla="*/ 1154685 h 6908667"/>
              <a:gd name="connsiteX9" fmla="*/ 2351653 w 8451780"/>
              <a:gd name="connsiteY9" fmla="*/ 1534082 h 6908667"/>
              <a:gd name="connsiteX10" fmla="*/ 2351653 w 8451780"/>
              <a:gd name="connsiteY10" fmla="*/ 2688766 h 6908667"/>
              <a:gd name="connsiteX11" fmla="*/ 2566078 w 8451780"/>
              <a:gd name="connsiteY11" fmla="*/ 3018676 h 6908667"/>
              <a:gd name="connsiteX12" fmla="*/ 2335158 w 8451780"/>
              <a:gd name="connsiteY12" fmla="*/ 3876441 h 6908667"/>
              <a:gd name="connsiteX13" fmla="*/ 2351653 w 8451780"/>
              <a:gd name="connsiteY13" fmla="*/ 4255837 h 6908667"/>
              <a:gd name="connsiteX14" fmla="*/ 2417630 w 8451780"/>
              <a:gd name="connsiteY14" fmla="*/ 6532215 h 6908667"/>
              <a:gd name="connsiteX15" fmla="*/ 1906308 w 8451780"/>
              <a:gd name="connsiteY15" fmla="*/ 6895116 h 6908667"/>
              <a:gd name="connsiteX16" fmla="*/ 834182 w 8451780"/>
              <a:gd name="connsiteY16" fmla="*/ 6202307 h 6908667"/>
              <a:gd name="connsiteX17" fmla="*/ 289872 w 8451780"/>
              <a:gd name="connsiteY17" fmla="*/ 1451604 h 6908667"/>
              <a:gd name="connsiteX18" fmla="*/ 751710 w 8451780"/>
              <a:gd name="connsiteY18" fmla="*/ 0 h 6908667"/>
              <a:gd name="connsiteX19" fmla="*/ 8372054 w 8451780"/>
              <a:gd name="connsiteY19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326768 w 8451780"/>
              <a:gd name="connsiteY2" fmla="*/ 973235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451780"/>
              <a:gd name="connsiteY0" fmla="*/ 32992 h 6908667"/>
              <a:gd name="connsiteX1" fmla="*/ 8388549 w 8451780"/>
              <a:gd name="connsiteY1" fmla="*/ 1666045 h 6908667"/>
              <a:gd name="connsiteX2" fmla="*/ 6079354 w 8451780"/>
              <a:gd name="connsiteY2" fmla="*/ 841271 h 6908667"/>
              <a:gd name="connsiteX3" fmla="*/ 5601020 w 8451780"/>
              <a:gd name="connsiteY3" fmla="*/ 560848 h 6908667"/>
              <a:gd name="connsiteX4" fmla="*/ 5584526 w 8451780"/>
              <a:gd name="connsiteY4" fmla="*/ 197947 h 6908667"/>
              <a:gd name="connsiteX5" fmla="*/ 2764009 w 8451780"/>
              <a:gd name="connsiteY5" fmla="*/ 197947 h 6908667"/>
              <a:gd name="connsiteX6" fmla="*/ 2401135 w 8451780"/>
              <a:gd name="connsiteY6" fmla="*/ 230938 h 6908667"/>
              <a:gd name="connsiteX7" fmla="*/ 2302170 w 8451780"/>
              <a:gd name="connsiteY7" fmla="*/ 775289 h 6908667"/>
              <a:gd name="connsiteX8" fmla="*/ 1460963 w 8451780"/>
              <a:gd name="connsiteY8" fmla="*/ 890757 h 6908667"/>
              <a:gd name="connsiteX9" fmla="*/ 1526940 w 8451780"/>
              <a:gd name="connsiteY9" fmla="*/ 1154685 h 6908667"/>
              <a:gd name="connsiteX10" fmla="*/ 2351653 w 8451780"/>
              <a:gd name="connsiteY10" fmla="*/ 1534082 h 6908667"/>
              <a:gd name="connsiteX11" fmla="*/ 2351653 w 8451780"/>
              <a:gd name="connsiteY11" fmla="*/ 2688766 h 6908667"/>
              <a:gd name="connsiteX12" fmla="*/ 2566078 w 8451780"/>
              <a:gd name="connsiteY12" fmla="*/ 3018676 h 6908667"/>
              <a:gd name="connsiteX13" fmla="*/ 2335158 w 8451780"/>
              <a:gd name="connsiteY13" fmla="*/ 3876441 h 6908667"/>
              <a:gd name="connsiteX14" fmla="*/ 2351653 w 8451780"/>
              <a:gd name="connsiteY14" fmla="*/ 4255837 h 6908667"/>
              <a:gd name="connsiteX15" fmla="*/ 2417630 w 8451780"/>
              <a:gd name="connsiteY15" fmla="*/ 6532215 h 6908667"/>
              <a:gd name="connsiteX16" fmla="*/ 1906308 w 8451780"/>
              <a:gd name="connsiteY16" fmla="*/ 6895116 h 6908667"/>
              <a:gd name="connsiteX17" fmla="*/ 834182 w 8451780"/>
              <a:gd name="connsiteY17" fmla="*/ 6202307 h 6908667"/>
              <a:gd name="connsiteX18" fmla="*/ 289872 w 8451780"/>
              <a:gd name="connsiteY18" fmla="*/ 1451604 h 6908667"/>
              <a:gd name="connsiteX19" fmla="*/ 751710 w 8451780"/>
              <a:gd name="connsiteY19" fmla="*/ 0 h 6908667"/>
              <a:gd name="connsiteX20" fmla="*/ 8372054 w 8451780"/>
              <a:gd name="connsiteY20" fmla="*/ 49487 h 6908667"/>
              <a:gd name="connsiteX0" fmla="*/ 8372054 w 8535020"/>
              <a:gd name="connsiteY0" fmla="*/ 32992 h 6908667"/>
              <a:gd name="connsiteX1" fmla="*/ 8306078 w 8535020"/>
              <a:gd name="connsiteY1" fmla="*/ 577343 h 6908667"/>
              <a:gd name="connsiteX2" fmla="*/ 8388549 w 8535020"/>
              <a:gd name="connsiteY2" fmla="*/ 1666045 h 6908667"/>
              <a:gd name="connsiteX3" fmla="*/ 6079354 w 8535020"/>
              <a:gd name="connsiteY3" fmla="*/ 841271 h 6908667"/>
              <a:gd name="connsiteX4" fmla="*/ 5601020 w 8535020"/>
              <a:gd name="connsiteY4" fmla="*/ 560848 h 6908667"/>
              <a:gd name="connsiteX5" fmla="*/ 5584526 w 8535020"/>
              <a:gd name="connsiteY5" fmla="*/ 197947 h 6908667"/>
              <a:gd name="connsiteX6" fmla="*/ 2764009 w 8535020"/>
              <a:gd name="connsiteY6" fmla="*/ 197947 h 6908667"/>
              <a:gd name="connsiteX7" fmla="*/ 2401135 w 8535020"/>
              <a:gd name="connsiteY7" fmla="*/ 230938 h 6908667"/>
              <a:gd name="connsiteX8" fmla="*/ 2302170 w 8535020"/>
              <a:gd name="connsiteY8" fmla="*/ 775289 h 6908667"/>
              <a:gd name="connsiteX9" fmla="*/ 1460963 w 8535020"/>
              <a:gd name="connsiteY9" fmla="*/ 890757 h 6908667"/>
              <a:gd name="connsiteX10" fmla="*/ 1526940 w 8535020"/>
              <a:gd name="connsiteY10" fmla="*/ 1154685 h 6908667"/>
              <a:gd name="connsiteX11" fmla="*/ 2351653 w 8535020"/>
              <a:gd name="connsiteY11" fmla="*/ 1534082 h 6908667"/>
              <a:gd name="connsiteX12" fmla="*/ 2351653 w 8535020"/>
              <a:gd name="connsiteY12" fmla="*/ 2688766 h 6908667"/>
              <a:gd name="connsiteX13" fmla="*/ 2566078 w 8535020"/>
              <a:gd name="connsiteY13" fmla="*/ 3018676 h 6908667"/>
              <a:gd name="connsiteX14" fmla="*/ 2335158 w 8535020"/>
              <a:gd name="connsiteY14" fmla="*/ 3876441 h 6908667"/>
              <a:gd name="connsiteX15" fmla="*/ 2351653 w 8535020"/>
              <a:gd name="connsiteY15" fmla="*/ 4255837 h 6908667"/>
              <a:gd name="connsiteX16" fmla="*/ 2417630 w 8535020"/>
              <a:gd name="connsiteY16" fmla="*/ 6532215 h 6908667"/>
              <a:gd name="connsiteX17" fmla="*/ 1906308 w 8535020"/>
              <a:gd name="connsiteY17" fmla="*/ 6895116 h 6908667"/>
              <a:gd name="connsiteX18" fmla="*/ 834182 w 8535020"/>
              <a:gd name="connsiteY18" fmla="*/ 6202307 h 6908667"/>
              <a:gd name="connsiteX19" fmla="*/ 289872 w 8535020"/>
              <a:gd name="connsiteY19" fmla="*/ 1451604 h 6908667"/>
              <a:gd name="connsiteX20" fmla="*/ 751710 w 8535020"/>
              <a:gd name="connsiteY20" fmla="*/ 0 h 6908667"/>
              <a:gd name="connsiteX21" fmla="*/ 8372054 w 8535020"/>
              <a:gd name="connsiteY21" fmla="*/ 49487 h 6908667"/>
              <a:gd name="connsiteX0" fmla="*/ 8372054 w 8554939"/>
              <a:gd name="connsiteY0" fmla="*/ 32992 h 6908667"/>
              <a:gd name="connsiteX1" fmla="*/ 8388549 w 8554939"/>
              <a:gd name="connsiteY1" fmla="*/ 1666045 h 6908667"/>
              <a:gd name="connsiteX2" fmla="*/ 6079354 w 8554939"/>
              <a:gd name="connsiteY2" fmla="*/ 841271 h 6908667"/>
              <a:gd name="connsiteX3" fmla="*/ 5601020 w 8554939"/>
              <a:gd name="connsiteY3" fmla="*/ 560848 h 6908667"/>
              <a:gd name="connsiteX4" fmla="*/ 5584526 w 8554939"/>
              <a:gd name="connsiteY4" fmla="*/ 197947 h 6908667"/>
              <a:gd name="connsiteX5" fmla="*/ 2764009 w 8554939"/>
              <a:gd name="connsiteY5" fmla="*/ 197947 h 6908667"/>
              <a:gd name="connsiteX6" fmla="*/ 2401135 w 8554939"/>
              <a:gd name="connsiteY6" fmla="*/ 230938 h 6908667"/>
              <a:gd name="connsiteX7" fmla="*/ 2302170 w 8554939"/>
              <a:gd name="connsiteY7" fmla="*/ 775289 h 6908667"/>
              <a:gd name="connsiteX8" fmla="*/ 1460963 w 8554939"/>
              <a:gd name="connsiteY8" fmla="*/ 890757 h 6908667"/>
              <a:gd name="connsiteX9" fmla="*/ 1526940 w 8554939"/>
              <a:gd name="connsiteY9" fmla="*/ 1154685 h 6908667"/>
              <a:gd name="connsiteX10" fmla="*/ 2351653 w 8554939"/>
              <a:gd name="connsiteY10" fmla="*/ 1534082 h 6908667"/>
              <a:gd name="connsiteX11" fmla="*/ 2351653 w 8554939"/>
              <a:gd name="connsiteY11" fmla="*/ 2688766 h 6908667"/>
              <a:gd name="connsiteX12" fmla="*/ 2566078 w 8554939"/>
              <a:gd name="connsiteY12" fmla="*/ 3018676 h 6908667"/>
              <a:gd name="connsiteX13" fmla="*/ 2335158 w 8554939"/>
              <a:gd name="connsiteY13" fmla="*/ 3876441 h 6908667"/>
              <a:gd name="connsiteX14" fmla="*/ 2351653 w 8554939"/>
              <a:gd name="connsiteY14" fmla="*/ 4255837 h 6908667"/>
              <a:gd name="connsiteX15" fmla="*/ 2417630 w 8554939"/>
              <a:gd name="connsiteY15" fmla="*/ 6532215 h 6908667"/>
              <a:gd name="connsiteX16" fmla="*/ 1906308 w 8554939"/>
              <a:gd name="connsiteY16" fmla="*/ 6895116 h 6908667"/>
              <a:gd name="connsiteX17" fmla="*/ 834182 w 8554939"/>
              <a:gd name="connsiteY17" fmla="*/ 6202307 h 6908667"/>
              <a:gd name="connsiteX18" fmla="*/ 289872 w 8554939"/>
              <a:gd name="connsiteY18" fmla="*/ 1451604 h 6908667"/>
              <a:gd name="connsiteX19" fmla="*/ 751710 w 8554939"/>
              <a:gd name="connsiteY19" fmla="*/ 0 h 6908667"/>
              <a:gd name="connsiteX20" fmla="*/ 8372054 w 8554939"/>
              <a:gd name="connsiteY20" fmla="*/ 49487 h 6908667"/>
              <a:gd name="connsiteX0" fmla="*/ 8372054 w 8582906"/>
              <a:gd name="connsiteY0" fmla="*/ 32992 h 6908667"/>
              <a:gd name="connsiteX1" fmla="*/ 8454526 w 8582906"/>
              <a:gd name="connsiteY1" fmla="*/ 263929 h 6908667"/>
              <a:gd name="connsiteX2" fmla="*/ 8388549 w 8582906"/>
              <a:gd name="connsiteY2" fmla="*/ 1666045 h 6908667"/>
              <a:gd name="connsiteX3" fmla="*/ 6079354 w 8582906"/>
              <a:gd name="connsiteY3" fmla="*/ 841271 h 6908667"/>
              <a:gd name="connsiteX4" fmla="*/ 5601020 w 8582906"/>
              <a:gd name="connsiteY4" fmla="*/ 560848 h 6908667"/>
              <a:gd name="connsiteX5" fmla="*/ 5584526 w 8582906"/>
              <a:gd name="connsiteY5" fmla="*/ 197947 h 6908667"/>
              <a:gd name="connsiteX6" fmla="*/ 2764009 w 8582906"/>
              <a:gd name="connsiteY6" fmla="*/ 197947 h 6908667"/>
              <a:gd name="connsiteX7" fmla="*/ 2401135 w 8582906"/>
              <a:gd name="connsiteY7" fmla="*/ 230938 h 6908667"/>
              <a:gd name="connsiteX8" fmla="*/ 2302170 w 8582906"/>
              <a:gd name="connsiteY8" fmla="*/ 775289 h 6908667"/>
              <a:gd name="connsiteX9" fmla="*/ 1460963 w 8582906"/>
              <a:gd name="connsiteY9" fmla="*/ 890757 h 6908667"/>
              <a:gd name="connsiteX10" fmla="*/ 1526940 w 8582906"/>
              <a:gd name="connsiteY10" fmla="*/ 1154685 h 6908667"/>
              <a:gd name="connsiteX11" fmla="*/ 2351653 w 8582906"/>
              <a:gd name="connsiteY11" fmla="*/ 1534082 h 6908667"/>
              <a:gd name="connsiteX12" fmla="*/ 2351653 w 8582906"/>
              <a:gd name="connsiteY12" fmla="*/ 2688766 h 6908667"/>
              <a:gd name="connsiteX13" fmla="*/ 2566078 w 8582906"/>
              <a:gd name="connsiteY13" fmla="*/ 3018676 h 6908667"/>
              <a:gd name="connsiteX14" fmla="*/ 2335158 w 8582906"/>
              <a:gd name="connsiteY14" fmla="*/ 3876441 h 6908667"/>
              <a:gd name="connsiteX15" fmla="*/ 2351653 w 8582906"/>
              <a:gd name="connsiteY15" fmla="*/ 4255837 h 6908667"/>
              <a:gd name="connsiteX16" fmla="*/ 2417630 w 8582906"/>
              <a:gd name="connsiteY16" fmla="*/ 6532215 h 6908667"/>
              <a:gd name="connsiteX17" fmla="*/ 1906308 w 8582906"/>
              <a:gd name="connsiteY17" fmla="*/ 6895116 h 6908667"/>
              <a:gd name="connsiteX18" fmla="*/ 834182 w 8582906"/>
              <a:gd name="connsiteY18" fmla="*/ 6202307 h 6908667"/>
              <a:gd name="connsiteX19" fmla="*/ 289872 w 8582906"/>
              <a:gd name="connsiteY19" fmla="*/ 1451604 h 6908667"/>
              <a:gd name="connsiteX20" fmla="*/ 751710 w 8582906"/>
              <a:gd name="connsiteY20" fmla="*/ 0 h 6908667"/>
              <a:gd name="connsiteX21" fmla="*/ 8372054 w 8582906"/>
              <a:gd name="connsiteY21" fmla="*/ 49487 h 69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582906" h="6908667">
                <a:moveTo>
                  <a:pt x="8372054" y="32992"/>
                </a:moveTo>
                <a:cubicBezTo>
                  <a:pt x="8383050" y="120968"/>
                  <a:pt x="8451777" y="-8246"/>
                  <a:pt x="8454526" y="263929"/>
                </a:cubicBezTo>
                <a:cubicBezTo>
                  <a:pt x="8457275" y="536104"/>
                  <a:pt x="8781662" y="1619308"/>
                  <a:pt x="8388549" y="1666045"/>
                </a:cubicBezTo>
                <a:cubicBezTo>
                  <a:pt x="7728779" y="1407616"/>
                  <a:pt x="6739124" y="1099700"/>
                  <a:pt x="6079354" y="841271"/>
                </a:cubicBezTo>
                <a:lnTo>
                  <a:pt x="5601020" y="560848"/>
                </a:lnTo>
                <a:lnTo>
                  <a:pt x="5584526" y="197947"/>
                </a:lnTo>
                <a:lnTo>
                  <a:pt x="2764009" y="197947"/>
                </a:lnTo>
                <a:lnTo>
                  <a:pt x="2401135" y="230938"/>
                </a:lnTo>
                <a:lnTo>
                  <a:pt x="2302170" y="775289"/>
                </a:lnTo>
                <a:lnTo>
                  <a:pt x="1460963" y="890757"/>
                </a:lnTo>
                <a:lnTo>
                  <a:pt x="1526940" y="1154685"/>
                </a:lnTo>
                <a:lnTo>
                  <a:pt x="2351653" y="1534082"/>
                </a:lnTo>
                <a:lnTo>
                  <a:pt x="2351653" y="2688766"/>
                </a:lnTo>
                <a:lnTo>
                  <a:pt x="2566078" y="3018676"/>
                </a:lnTo>
                <a:lnTo>
                  <a:pt x="2335158" y="3876441"/>
                </a:lnTo>
                <a:lnTo>
                  <a:pt x="2351653" y="4255837"/>
                </a:lnTo>
                <a:lnTo>
                  <a:pt x="2417630" y="6532215"/>
                </a:lnTo>
                <a:cubicBezTo>
                  <a:pt x="2332410" y="6881370"/>
                  <a:pt x="2178463" y="6914361"/>
                  <a:pt x="1906308" y="6895116"/>
                </a:cubicBezTo>
                <a:cubicBezTo>
                  <a:pt x="1634153" y="6875871"/>
                  <a:pt x="1103588" y="7109559"/>
                  <a:pt x="834182" y="6202307"/>
                </a:cubicBezTo>
                <a:cubicBezTo>
                  <a:pt x="564776" y="5295055"/>
                  <a:pt x="303617" y="2485322"/>
                  <a:pt x="289872" y="1451604"/>
                </a:cubicBezTo>
                <a:cubicBezTo>
                  <a:pt x="276127" y="417886"/>
                  <a:pt x="-595320" y="233686"/>
                  <a:pt x="751710" y="0"/>
                </a:cubicBezTo>
                <a:lnTo>
                  <a:pt x="8372054" y="49487"/>
                </a:lnTo>
              </a:path>
            </a:pathLst>
          </a:cu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861608" y="1781513"/>
            <a:ext cx="1698908" cy="4618737"/>
          </a:xfrm>
          <a:custGeom>
            <a:avLst/>
            <a:gdLst>
              <a:gd name="connsiteX0" fmla="*/ 1435000 w 1698908"/>
              <a:gd name="connsiteY0" fmla="*/ 0 h 4618737"/>
              <a:gd name="connsiteX1" fmla="*/ 313391 w 1698908"/>
              <a:gd name="connsiteY1" fmla="*/ 32991 h 4618737"/>
              <a:gd name="connsiteX2" fmla="*/ 0 w 1698908"/>
              <a:gd name="connsiteY2" fmla="*/ 577342 h 4618737"/>
              <a:gd name="connsiteX3" fmla="*/ 16494 w 1698908"/>
              <a:gd name="connsiteY3" fmla="*/ 2111423 h 4618737"/>
              <a:gd name="connsiteX4" fmla="*/ 1237069 w 1698908"/>
              <a:gd name="connsiteY4" fmla="*/ 2655774 h 4618737"/>
              <a:gd name="connsiteX5" fmla="*/ 1220575 w 1698908"/>
              <a:gd name="connsiteY5" fmla="*/ 3942422 h 4618737"/>
              <a:gd name="connsiteX6" fmla="*/ 148448 w 1698908"/>
              <a:gd name="connsiteY6" fmla="*/ 4024900 h 4618737"/>
              <a:gd name="connsiteX7" fmla="*/ 197931 w 1698908"/>
              <a:gd name="connsiteY7" fmla="*/ 4618737 h 4618737"/>
              <a:gd name="connsiteX8" fmla="*/ 1369023 w 1698908"/>
              <a:gd name="connsiteY8" fmla="*/ 4602242 h 4618737"/>
              <a:gd name="connsiteX9" fmla="*/ 1698908 w 1698908"/>
              <a:gd name="connsiteY9" fmla="*/ 1567071 h 4618737"/>
              <a:gd name="connsiteX10" fmla="*/ 1435000 w 1698908"/>
              <a:gd name="connsiteY10" fmla="*/ 0 h 461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8908" h="4618737">
                <a:moveTo>
                  <a:pt x="1435000" y="0"/>
                </a:moveTo>
                <a:lnTo>
                  <a:pt x="313391" y="32991"/>
                </a:lnTo>
                <a:lnTo>
                  <a:pt x="0" y="577342"/>
                </a:lnTo>
                <a:lnTo>
                  <a:pt x="16494" y="2111423"/>
                </a:lnTo>
                <a:lnTo>
                  <a:pt x="1237069" y="2655774"/>
                </a:lnTo>
                <a:lnTo>
                  <a:pt x="1220575" y="3942422"/>
                </a:lnTo>
                <a:lnTo>
                  <a:pt x="148448" y="4024900"/>
                </a:lnTo>
                <a:lnTo>
                  <a:pt x="197931" y="4618737"/>
                </a:lnTo>
                <a:lnTo>
                  <a:pt x="1369023" y="4602242"/>
                </a:lnTo>
                <a:lnTo>
                  <a:pt x="1698908" y="1567071"/>
                </a:lnTo>
                <a:lnTo>
                  <a:pt x="143500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1721" y="808280"/>
            <a:ext cx="180364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Heterochromatin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5927" y="2068710"/>
            <a:ext cx="138458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Euchromatin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4249" y="3727680"/>
            <a:ext cx="231907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Transcription Initiation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2958" y="4697263"/>
            <a:ext cx="122341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Transcripts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4794" y="6230973"/>
            <a:ext cx="198939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Alternative Splicing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1752" y="5806029"/>
            <a:ext cx="123490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Translation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5888447" y="5047620"/>
            <a:ext cx="626782" cy="296919"/>
          </a:xfrm>
          <a:custGeom>
            <a:avLst/>
            <a:gdLst>
              <a:gd name="connsiteX0" fmla="*/ 197931 w 626782"/>
              <a:gd name="connsiteY0" fmla="*/ 0 h 296919"/>
              <a:gd name="connsiteX1" fmla="*/ 0 w 626782"/>
              <a:gd name="connsiteY1" fmla="*/ 115468 h 296919"/>
              <a:gd name="connsiteX2" fmla="*/ 115460 w 626782"/>
              <a:gd name="connsiteY2" fmla="*/ 296919 h 296919"/>
              <a:gd name="connsiteX3" fmla="*/ 626782 w 626782"/>
              <a:gd name="connsiteY3" fmla="*/ 230937 h 296919"/>
              <a:gd name="connsiteX4" fmla="*/ 626782 w 626782"/>
              <a:gd name="connsiteY4" fmla="*/ 49486 h 296919"/>
              <a:gd name="connsiteX5" fmla="*/ 131954 w 626782"/>
              <a:gd name="connsiteY5" fmla="*/ 32991 h 296919"/>
              <a:gd name="connsiteX6" fmla="*/ 131954 w 626782"/>
              <a:gd name="connsiteY6" fmla="*/ 32991 h 29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782" h="296919">
                <a:moveTo>
                  <a:pt x="197931" y="0"/>
                </a:moveTo>
                <a:lnTo>
                  <a:pt x="0" y="115468"/>
                </a:lnTo>
                <a:lnTo>
                  <a:pt x="115460" y="296919"/>
                </a:lnTo>
                <a:lnTo>
                  <a:pt x="626782" y="230937"/>
                </a:lnTo>
                <a:lnTo>
                  <a:pt x="626782" y="49486"/>
                </a:lnTo>
                <a:lnTo>
                  <a:pt x="131954" y="32991"/>
                </a:lnTo>
                <a:lnTo>
                  <a:pt x="131954" y="3299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02097" y="5624962"/>
            <a:ext cx="1213247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48276" y="2068710"/>
            <a:ext cx="895669" cy="1810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42839" y="6559008"/>
            <a:ext cx="1403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Soon </a:t>
            </a:r>
            <a:r>
              <a:rPr lang="en-US" sz="1400" smtClean="0"/>
              <a:t>et al.</a:t>
            </a:r>
            <a:r>
              <a:rPr lang="en-US" sz="1400" dirty="0" smtClean="0"/>
              <a:t>, 2013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245" r="83762" b="92365"/>
          <a:stretch/>
        </p:blipFill>
        <p:spPr>
          <a:xfrm>
            <a:off x="0" y="54905"/>
            <a:ext cx="2084536" cy="11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Chromatin Conformation Capture</a:t>
            </a:r>
            <a:br>
              <a:rPr lang="en-US" dirty="0" smtClean="0"/>
            </a:br>
            <a:r>
              <a:rPr lang="en-US" dirty="0" smtClean="0"/>
              <a:t>(3C, 4C, Hi-C,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Chromatin_Loop_Crop_248788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1922476"/>
            <a:ext cx="8992451" cy="33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/>
              <a:t>Common themes</a:t>
            </a:r>
            <a:endParaRPr lang="en-US" dirty="0"/>
          </a:p>
        </p:txBody>
      </p:sp>
      <p:pic>
        <p:nvPicPr>
          <p:cNvPr id="5" name="Picture 4" descr="fishing-pole-clip-art-472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928696"/>
            <a:ext cx="4660900" cy="4002204"/>
          </a:xfrm>
          <a:prstGeom prst="rect">
            <a:avLst/>
          </a:prstGeom>
        </p:spPr>
      </p:pic>
      <p:pic>
        <p:nvPicPr>
          <p:cNvPr id="6" name="Picture 5" descr="clipart-fish-eace5gk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36" y="3879545"/>
            <a:ext cx="2074164" cy="1350569"/>
          </a:xfrm>
          <a:prstGeom prst="rect">
            <a:avLst/>
          </a:prstGeom>
        </p:spPr>
      </p:pic>
      <p:pic>
        <p:nvPicPr>
          <p:cNvPr id="7" name="Picture 6" descr="redfish-clip-art-di85yprd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03" y="5507431"/>
            <a:ext cx="2074164" cy="13505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00" y="1744030"/>
            <a:ext cx="341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Pulldown</a:t>
            </a:r>
            <a:r>
              <a:rPr lang="en-US" smtClean="0"/>
              <a:t> </a:t>
            </a:r>
            <a:r>
              <a:rPr lang="en-US" dirty="0" smtClean="0"/>
              <a:t>– Streptavidin, Antibody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656358">
            <a:off x="5377658" y="5045447"/>
            <a:ext cx="374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Fragmentation</a:t>
            </a:r>
            <a:r>
              <a:rPr lang="en-US" dirty="0" smtClean="0"/>
              <a:t> (Digestion, sonication)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65335" y="5930900"/>
            <a:ext cx="28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Bait</a:t>
            </a:r>
            <a:r>
              <a:rPr lang="en-US" dirty="0" smtClean="0"/>
              <a:t> – Protein</a:t>
            </a:r>
            <a:r>
              <a:rPr lang="en-US" smtClean="0"/>
              <a:t>, Oligo</a:t>
            </a:r>
            <a:r>
              <a:rPr lang="en-US" dirty="0" smtClean="0"/>
              <a:t>, Epitope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7249" y="2711966"/>
            <a:ext cx="399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Hook</a:t>
            </a:r>
            <a:r>
              <a:rPr lang="en-US" dirty="0" smtClean="0"/>
              <a:t> – </a:t>
            </a:r>
            <a:r>
              <a:rPr lang="en-US" smtClean="0"/>
              <a:t>Cross-linking </a:t>
            </a:r>
            <a:r>
              <a:rPr lang="en-US" dirty="0" smtClean="0"/>
              <a:t>(UV</a:t>
            </a:r>
            <a:r>
              <a:rPr lang="en-US" smtClean="0"/>
              <a:t>, formaldehyde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0036"/>
            <a:ext cx="8229600" cy="1143000"/>
          </a:xfrm>
        </p:spPr>
        <p:txBody>
          <a:bodyPr/>
          <a:lstStyle/>
          <a:p>
            <a:r>
              <a:rPr lang="en-US" sz="4800" smtClean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1646"/>
            <a:ext cx="8229600" cy="426991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Studying </a:t>
            </a:r>
            <a:r>
              <a:rPr lang="en-US" sz="3600" smtClean="0"/>
              <a:t>the Cell </a:t>
            </a:r>
            <a:r>
              <a:rPr lang="en-US" sz="3600" dirty="0" smtClean="0"/>
              <a:t>with Sequence</a:t>
            </a:r>
          </a:p>
          <a:p>
            <a:r>
              <a:rPr lang="en-US" sz="3600" b="1" dirty="0" smtClean="0"/>
              <a:t>Overview of </a:t>
            </a:r>
            <a:r>
              <a:rPr lang="en-US" sz="3600" b="1" err="1" smtClean="0"/>
              <a:t>RNAseq</a:t>
            </a:r>
            <a:r>
              <a:rPr lang="en-US" sz="3600" b="1" smtClean="0"/>
              <a:t> Analysis</a:t>
            </a:r>
            <a:endParaRPr lang="en-US" sz="3600" b="1" dirty="0" smtClean="0"/>
          </a:p>
          <a:p>
            <a:r>
              <a:rPr lang="en-US" sz="3600" dirty="0" smtClean="0"/>
              <a:t>RNA-</a:t>
            </a:r>
            <a:r>
              <a:rPr lang="en-US" sz="3600" err="1" smtClean="0"/>
              <a:t>seq</a:t>
            </a:r>
            <a:r>
              <a:rPr lang="en-US" sz="3600" smtClean="0"/>
              <a:t> Pipeline Details</a:t>
            </a:r>
            <a:endParaRPr lang="en-US" sz="3600" dirty="0" smtClean="0"/>
          </a:p>
          <a:p>
            <a:r>
              <a:rPr lang="en-US" sz="3600" dirty="0" smtClean="0"/>
              <a:t>Hands-on with </a:t>
            </a:r>
            <a:r>
              <a:rPr lang="en-US" sz="3600" dirty="0" err="1" smtClean="0"/>
              <a:t>RNAseq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48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123914" y="458985"/>
            <a:ext cx="5202192" cy="6212958"/>
            <a:chOff x="2123914" y="458985"/>
            <a:chExt cx="5202192" cy="6212958"/>
          </a:xfrm>
        </p:grpSpPr>
        <p:sp>
          <p:nvSpPr>
            <p:cNvPr id="46" name="Freeform 45"/>
            <p:cNvSpPr/>
            <p:nvPr/>
          </p:nvSpPr>
          <p:spPr>
            <a:xfrm flipH="1">
              <a:off x="2421481" y="491615"/>
              <a:ext cx="2124480" cy="5691413"/>
            </a:xfrm>
            <a:custGeom>
              <a:avLst/>
              <a:gdLst>
                <a:gd name="connsiteX0" fmla="*/ 2124480 w 2124480"/>
                <a:gd name="connsiteY0" fmla="*/ 0 h 5691413"/>
                <a:gd name="connsiteX1" fmla="*/ 89505 w 2124480"/>
                <a:gd name="connsiteY1" fmla="*/ 1116863 h 5691413"/>
                <a:gd name="connsiteX2" fmla="*/ 334314 w 2124480"/>
                <a:gd name="connsiteY2" fmla="*/ 5691413 h 569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80" h="5691413">
                  <a:moveTo>
                    <a:pt x="2124480" y="0"/>
                  </a:moveTo>
                  <a:cubicBezTo>
                    <a:pt x="1256173" y="84147"/>
                    <a:pt x="387866" y="168294"/>
                    <a:pt x="89505" y="1116863"/>
                  </a:cubicBezTo>
                  <a:cubicBezTo>
                    <a:pt x="-208856" y="2065432"/>
                    <a:pt x="334314" y="5691413"/>
                    <a:pt x="334314" y="5691413"/>
                  </a:cubicBezTo>
                </a:path>
              </a:pathLst>
            </a:cu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4531266" y="458985"/>
              <a:ext cx="2124480" cy="5691413"/>
            </a:xfrm>
            <a:custGeom>
              <a:avLst/>
              <a:gdLst>
                <a:gd name="connsiteX0" fmla="*/ 2124480 w 2124480"/>
                <a:gd name="connsiteY0" fmla="*/ 0 h 5691413"/>
                <a:gd name="connsiteX1" fmla="*/ 89505 w 2124480"/>
                <a:gd name="connsiteY1" fmla="*/ 1116863 h 5691413"/>
                <a:gd name="connsiteX2" fmla="*/ 334314 w 2124480"/>
                <a:gd name="connsiteY2" fmla="*/ 5691413 h 569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80" h="5691413">
                  <a:moveTo>
                    <a:pt x="2124480" y="0"/>
                  </a:moveTo>
                  <a:cubicBezTo>
                    <a:pt x="1256173" y="84147"/>
                    <a:pt x="387866" y="168294"/>
                    <a:pt x="89505" y="1116863"/>
                  </a:cubicBezTo>
                  <a:cubicBezTo>
                    <a:pt x="-208856" y="2065432"/>
                    <a:pt x="334314" y="5691413"/>
                    <a:pt x="334314" y="5691413"/>
                  </a:cubicBezTo>
                </a:path>
              </a:pathLst>
            </a:cu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123914" y="2168118"/>
              <a:ext cx="5202192" cy="4503825"/>
              <a:chOff x="2123914" y="2168118"/>
              <a:chExt cx="5202192" cy="450382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92193" y="2168118"/>
                <a:ext cx="4065635" cy="960014"/>
                <a:chOff x="1962786" y="2489397"/>
                <a:chExt cx="4065635" cy="960014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1962786" y="2489397"/>
                  <a:ext cx="4065635" cy="96001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2207602" y="2596490"/>
                  <a:ext cx="3632485" cy="720251"/>
                  <a:chOff x="2207602" y="2596490"/>
                  <a:chExt cx="3632485" cy="720251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207602" y="2771949"/>
                    <a:ext cx="25243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Check </a:t>
                    </a:r>
                    <a:r>
                      <a:rPr lang="en-US" smtClean="0"/>
                      <a:t>Sequence Quality</a:t>
                    </a:r>
                    <a:endParaRPr lang="en-US" dirty="0"/>
                  </a:p>
                </p:txBody>
              </p:sp>
              <p:pic>
                <p:nvPicPr>
                  <p:cNvPr id="7" name="Picture 6" descr="per_base_quality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9752" y="2596490"/>
                    <a:ext cx="960335" cy="7202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2692193" y="3304768"/>
                <a:ext cx="4633913" cy="960014"/>
                <a:chOff x="2692193" y="3304768"/>
                <a:chExt cx="4633913" cy="9600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692193" y="3304768"/>
                  <a:ext cx="4633913" cy="960014"/>
                  <a:chOff x="1782431" y="3626047"/>
                  <a:chExt cx="4633913" cy="960014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1782431" y="3626047"/>
                    <a:ext cx="4633913" cy="96001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1931890" y="3938581"/>
                    <a:ext cx="27669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Align </a:t>
                    </a:r>
                    <a:r>
                      <a:rPr lang="en-US" dirty="0" smtClean="0"/>
                      <a:t>to Reference </a:t>
                    </a:r>
                    <a:r>
                      <a:rPr lang="en-US" dirty="0"/>
                      <a:t>G</a:t>
                    </a:r>
                    <a:r>
                      <a:rPr lang="en-US" dirty="0" smtClean="0"/>
                      <a:t>enome</a:t>
                    </a:r>
                    <a:endParaRPr lang="en-US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5648324" y="3461153"/>
                  <a:ext cx="1567789" cy="652961"/>
                  <a:chOff x="6830752" y="3422649"/>
                  <a:chExt cx="1673294" cy="652961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6830752" y="3422649"/>
                    <a:ext cx="1673294" cy="65296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6935014" y="3564785"/>
                    <a:ext cx="1449260" cy="388090"/>
                    <a:chOff x="981259" y="2741372"/>
                    <a:chExt cx="7138189" cy="1911500"/>
                  </a:xfrm>
                </p:grpSpPr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981259" y="3975283"/>
                      <a:ext cx="7138189" cy="0"/>
                    </a:xfrm>
                    <a:prstGeom prst="line">
                      <a:avLst/>
                    </a:prstGeom>
                    <a:ln w="28575" cmpd="sng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 flipV="1">
                      <a:off x="1880716" y="4207172"/>
                      <a:ext cx="867077" cy="0"/>
                    </a:xfrm>
                    <a:prstGeom prst="line">
                      <a:avLst/>
                    </a:prstGeom>
                    <a:ln w="12700" cmpd="sng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 flipV="1">
                      <a:off x="6527262" y="4207172"/>
                      <a:ext cx="409368" cy="0"/>
                    </a:xfrm>
                    <a:prstGeom prst="line">
                      <a:avLst/>
                    </a:prstGeom>
                    <a:ln w="12700" cmpd="sng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334890" y="4207172"/>
                      <a:ext cx="208119" cy="0"/>
                    </a:xfrm>
                    <a:prstGeom prst="line">
                      <a:avLst/>
                    </a:prstGeom>
                    <a:ln w="12700" cmpd="sng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Freeform 41"/>
                    <p:cNvSpPr/>
                    <p:nvPr/>
                  </p:nvSpPr>
                  <p:spPr>
                    <a:xfrm>
                      <a:off x="2723355" y="4195198"/>
                      <a:ext cx="1636455" cy="427384"/>
                    </a:xfrm>
                    <a:custGeom>
                      <a:avLst/>
                      <a:gdLst>
                        <a:gd name="connsiteX0" fmla="*/ 0 w 1636455"/>
                        <a:gd name="connsiteY0" fmla="*/ 12211 h 427384"/>
                        <a:gd name="connsiteX1" fmla="*/ 915926 w 1636455"/>
                        <a:gd name="connsiteY1" fmla="*/ 427384 h 427384"/>
                        <a:gd name="connsiteX2" fmla="*/ 1636455 w 1636455"/>
                        <a:gd name="connsiteY2" fmla="*/ 0 h 427384"/>
                        <a:gd name="connsiteX3" fmla="*/ 1636455 w 1636455"/>
                        <a:gd name="connsiteY3" fmla="*/ 0 h 427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36455" h="427384">
                          <a:moveTo>
                            <a:pt x="0" y="12211"/>
                          </a:moveTo>
                          <a:lnTo>
                            <a:pt x="915926" y="427384"/>
                          </a:lnTo>
                          <a:lnTo>
                            <a:pt x="1636455" y="0"/>
                          </a:lnTo>
                          <a:lnTo>
                            <a:pt x="1636455" y="0"/>
                          </a:lnTo>
                        </a:path>
                      </a:pathLst>
                    </a:custGeom>
                    <a:ln w="12700" cmpd="sng">
                      <a:solidFill>
                        <a:srgbClr val="8064A2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Freeform 42"/>
                    <p:cNvSpPr/>
                    <p:nvPr/>
                  </p:nvSpPr>
                  <p:spPr>
                    <a:xfrm>
                      <a:off x="4518571" y="4182987"/>
                      <a:ext cx="2039463" cy="469885"/>
                    </a:xfrm>
                    <a:custGeom>
                      <a:avLst/>
                      <a:gdLst>
                        <a:gd name="connsiteX0" fmla="*/ 0 w 1636455"/>
                        <a:gd name="connsiteY0" fmla="*/ 12211 h 427384"/>
                        <a:gd name="connsiteX1" fmla="*/ 915926 w 1636455"/>
                        <a:gd name="connsiteY1" fmla="*/ 427384 h 427384"/>
                        <a:gd name="connsiteX2" fmla="*/ 1636455 w 1636455"/>
                        <a:gd name="connsiteY2" fmla="*/ 0 h 427384"/>
                        <a:gd name="connsiteX3" fmla="*/ 1636455 w 1636455"/>
                        <a:gd name="connsiteY3" fmla="*/ 0 h 427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36455" h="427384">
                          <a:moveTo>
                            <a:pt x="0" y="12211"/>
                          </a:moveTo>
                          <a:lnTo>
                            <a:pt x="915926" y="427384"/>
                          </a:lnTo>
                          <a:lnTo>
                            <a:pt x="1636455" y="0"/>
                          </a:lnTo>
                          <a:lnTo>
                            <a:pt x="1636455" y="0"/>
                          </a:lnTo>
                        </a:path>
                      </a:pathLst>
                    </a:custGeom>
                    <a:ln w="12700" cmpd="sng">
                      <a:solidFill>
                        <a:srgbClr val="8064A2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2576806" y="2766511"/>
                      <a:ext cx="4044642" cy="933904"/>
                      <a:chOff x="2576806" y="4237215"/>
                      <a:chExt cx="4044642" cy="933904"/>
                    </a:xfrm>
                  </p:grpSpPr>
                  <p:grpSp>
                    <p:nvGrpSpPr>
                      <p:cNvPr id="45" name="Group 44"/>
                      <p:cNvGrpSpPr/>
                      <p:nvPr/>
                    </p:nvGrpSpPr>
                    <p:grpSpPr>
                      <a:xfrm>
                        <a:off x="4492012" y="4237215"/>
                        <a:ext cx="2120578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59" name="Straight Connector 58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1" name="Freeform 60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7" name="Group 46"/>
                      <p:cNvGrpSpPr/>
                      <p:nvPr/>
                    </p:nvGrpSpPr>
                    <p:grpSpPr>
                      <a:xfrm>
                        <a:off x="4461226" y="4841422"/>
                        <a:ext cx="2160222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56" name="Straight Connector 55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" name="Freeform 57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8" name="Group 47"/>
                      <p:cNvGrpSpPr/>
                      <p:nvPr/>
                    </p:nvGrpSpPr>
                    <p:grpSpPr>
                      <a:xfrm>
                        <a:off x="2601231" y="4792578"/>
                        <a:ext cx="1794564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53" name="Straight Connector 52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" name="Freeform 54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9" name="Group 48"/>
                      <p:cNvGrpSpPr/>
                      <p:nvPr/>
                    </p:nvGrpSpPr>
                    <p:grpSpPr>
                      <a:xfrm>
                        <a:off x="2576806" y="4297795"/>
                        <a:ext cx="1714927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50" name="Straight Connector 49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2" name="Freeform 51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1862980" y="2741372"/>
                      <a:ext cx="5177395" cy="1097621"/>
                      <a:chOff x="1862980" y="3503838"/>
                      <a:chExt cx="5177395" cy="1097621"/>
                    </a:xfrm>
                  </p:grpSpPr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1862980" y="3503838"/>
                        <a:ext cx="5177395" cy="1097621"/>
                        <a:chOff x="1862980" y="3503838"/>
                        <a:chExt cx="5177395" cy="1097621"/>
                      </a:xfrm>
                    </p:grpSpPr>
                    <p:cxnSp>
                      <p:nvCxnSpPr>
                        <p:cNvPr id="65" name="Straight Connector 64"/>
                        <p:cNvCxnSpPr/>
                        <p:nvPr/>
                      </p:nvCxnSpPr>
                      <p:spPr>
                        <a:xfrm>
                          <a:off x="6758175" y="429844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/>
                        <p:cNvCxnSpPr/>
                        <p:nvPr/>
                      </p:nvCxnSpPr>
                      <p:spPr>
                        <a:xfrm>
                          <a:off x="6550766" y="453721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899540" y="457532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4323638" y="460145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9" name="Straight Connector 68"/>
                        <p:cNvCxnSpPr/>
                        <p:nvPr/>
                      </p:nvCxnSpPr>
                      <p:spPr>
                        <a:xfrm>
                          <a:off x="6663451" y="4457631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0" name="Straight Connector 69"/>
                        <p:cNvCxnSpPr/>
                        <p:nvPr/>
                      </p:nvCxnSpPr>
                      <p:spPr>
                        <a:xfrm>
                          <a:off x="6519780" y="3980085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1" name="Straight Connector 70"/>
                        <p:cNvCxnSpPr/>
                        <p:nvPr/>
                      </p:nvCxnSpPr>
                      <p:spPr>
                        <a:xfrm>
                          <a:off x="6532193" y="421885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2" name="Straight Connector 71"/>
                        <p:cNvCxnSpPr/>
                        <p:nvPr/>
                      </p:nvCxnSpPr>
                      <p:spPr>
                        <a:xfrm>
                          <a:off x="6545860" y="4059676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3" name="Straight Connector 72"/>
                        <p:cNvCxnSpPr/>
                        <p:nvPr/>
                      </p:nvCxnSpPr>
                      <p:spPr>
                        <a:xfrm>
                          <a:off x="6644878" y="413926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4" name="Straight Connector 73"/>
                        <p:cNvCxnSpPr/>
                        <p:nvPr/>
                      </p:nvCxnSpPr>
                      <p:spPr>
                        <a:xfrm>
                          <a:off x="4217497" y="425645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6" name="Straight Connector 75"/>
                        <p:cNvCxnSpPr/>
                        <p:nvPr/>
                      </p:nvCxnSpPr>
                      <p:spPr>
                        <a:xfrm>
                          <a:off x="4207369" y="4141451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Straight Connector 76"/>
                        <p:cNvCxnSpPr/>
                        <p:nvPr/>
                      </p:nvCxnSpPr>
                      <p:spPr>
                        <a:xfrm>
                          <a:off x="4334912" y="391144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8" name="Straight Connector 77"/>
                        <p:cNvCxnSpPr/>
                        <p:nvPr/>
                      </p:nvCxnSpPr>
                      <p:spPr>
                        <a:xfrm>
                          <a:off x="4214114" y="402644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9" name="Straight Connector 78"/>
                        <p:cNvCxnSpPr/>
                        <p:nvPr/>
                      </p:nvCxnSpPr>
                      <p:spPr>
                        <a:xfrm>
                          <a:off x="1923656" y="443637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0" name="Straight Connector 79"/>
                        <p:cNvCxnSpPr/>
                        <p:nvPr/>
                      </p:nvCxnSpPr>
                      <p:spPr>
                        <a:xfrm>
                          <a:off x="1902999" y="407729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1" name="Straight Connector 80"/>
                        <p:cNvCxnSpPr/>
                        <p:nvPr/>
                      </p:nvCxnSpPr>
                      <p:spPr>
                        <a:xfrm>
                          <a:off x="1929079" y="416029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2" name="Straight Connector 81"/>
                        <p:cNvCxnSpPr/>
                        <p:nvPr/>
                      </p:nvCxnSpPr>
                      <p:spPr>
                        <a:xfrm>
                          <a:off x="1893765" y="4288916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3" name="Straight Connector 82"/>
                        <p:cNvCxnSpPr/>
                        <p:nvPr/>
                      </p:nvCxnSpPr>
                      <p:spPr>
                        <a:xfrm>
                          <a:off x="1892871" y="3990434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4" name="Straight Connector 83"/>
                        <p:cNvCxnSpPr/>
                        <p:nvPr/>
                      </p:nvCxnSpPr>
                      <p:spPr>
                        <a:xfrm>
                          <a:off x="1872214" y="363135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5" name="Straight Connector 84"/>
                        <p:cNvCxnSpPr/>
                        <p:nvPr/>
                      </p:nvCxnSpPr>
                      <p:spPr>
                        <a:xfrm>
                          <a:off x="1898294" y="371435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" name="Straight Connector 85"/>
                        <p:cNvCxnSpPr/>
                        <p:nvPr/>
                      </p:nvCxnSpPr>
                      <p:spPr>
                        <a:xfrm>
                          <a:off x="1862980" y="384297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" name="Straight Connector 86"/>
                        <p:cNvCxnSpPr/>
                        <p:nvPr/>
                      </p:nvCxnSpPr>
                      <p:spPr>
                        <a:xfrm>
                          <a:off x="2454948" y="459340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" name="Straight Connector 87"/>
                        <p:cNvCxnSpPr/>
                        <p:nvPr/>
                      </p:nvCxnSpPr>
                      <p:spPr>
                        <a:xfrm>
                          <a:off x="2479064" y="4454452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9" name="Straight Connector 88"/>
                        <p:cNvCxnSpPr/>
                        <p:nvPr/>
                      </p:nvCxnSpPr>
                      <p:spPr>
                        <a:xfrm>
                          <a:off x="2458407" y="409537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Connector 89"/>
                        <p:cNvCxnSpPr/>
                        <p:nvPr/>
                      </p:nvCxnSpPr>
                      <p:spPr>
                        <a:xfrm>
                          <a:off x="2350152" y="4239431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1" name="Straight Connector 90"/>
                        <p:cNvCxnSpPr/>
                        <p:nvPr/>
                      </p:nvCxnSpPr>
                      <p:spPr>
                        <a:xfrm>
                          <a:off x="2448279" y="400851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Connector 91"/>
                        <p:cNvCxnSpPr/>
                        <p:nvPr/>
                      </p:nvCxnSpPr>
                      <p:spPr>
                        <a:xfrm>
                          <a:off x="2427622" y="364943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3" name="Straight Connector 92"/>
                        <p:cNvCxnSpPr/>
                        <p:nvPr/>
                      </p:nvCxnSpPr>
                      <p:spPr>
                        <a:xfrm>
                          <a:off x="2453702" y="373243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Connector 93"/>
                        <p:cNvCxnSpPr/>
                        <p:nvPr/>
                      </p:nvCxnSpPr>
                      <p:spPr>
                        <a:xfrm>
                          <a:off x="2186275" y="4544564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/>
                        <p:cNvCxnSpPr/>
                        <p:nvPr/>
                      </p:nvCxnSpPr>
                      <p:spPr>
                        <a:xfrm>
                          <a:off x="2210391" y="440560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/>
                        <p:cNvCxnSpPr/>
                        <p:nvPr/>
                      </p:nvCxnSpPr>
                      <p:spPr>
                        <a:xfrm>
                          <a:off x="2189734" y="404653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Straight Connector 96"/>
                        <p:cNvCxnSpPr/>
                        <p:nvPr/>
                      </p:nvCxnSpPr>
                      <p:spPr>
                        <a:xfrm>
                          <a:off x="2215814" y="4129532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" name="Straight Connector 97"/>
                        <p:cNvCxnSpPr/>
                        <p:nvPr/>
                      </p:nvCxnSpPr>
                      <p:spPr>
                        <a:xfrm>
                          <a:off x="2180500" y="4319206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9" name="Straight Connector 98"/>
                        <p:cNvCxnSpPr/>
                        <p:nvPr/>
                      </p:nvCxnSpPr>
                      <p:spPr>
                        <a:xfrm>
                          <a:off x="2179606" y="395966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0" name="Straight Connector 99"/>
                        <p:cNvCxnSpPr/>
                        <p:nvPr/>
                      </p:nvCxnSpPr>
                      <p:spPr>
                        <a:xfrm>
                          <a:off x="2158949" y="3600594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1" name="Straight Connector 100"/>
                        <p:cNvCxnSpPr/>
                        <p:nvPr/>
                      </p:nvCxnSpPr>
                      <p:spPr>
                        <a:xfrm>
                          <a:off x="2185029" y="368359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2" name="Straight Connector 101"/>
                        <p:cNvCxnSpPr/>
                        <p:nvPr/>
                      </p:nvCxnSpPr>
                      <p:spPr>
                        <a:xfrm>
                          <a:off x="2149715" y="3812212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3" name="Straight Connector 102"/>
                        <p:cNvCxnSpPr/>
                        <p:nvPr/>
                      </p:nvCxnSpPr>
                      <p:spPr>
                        <a:xfrm>
                          <a:off x="6745454" y="391268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4" name="Straight Connector 103"/>
                        <p:cNvCxnSpPr/>
                        <p:nvPr/>
                      </p:nvCxnSpPr>
                      <p:spPr>
                        <a:xfrm>
                          <a:off x="6661623" y="350383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5" name="Straight Connector 104"/>
                        <p:cNvCxnSpPr/>
                        <p:nvPr/>
                      </p:nvCxnSpPr>
                      <p:spPr>
                        <a:xfrm>
                          <a:off x="6809490" y="424282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Straight Connector 105"/>
                        <p:cNvCxnSpPr/>
                        <p:nvPr/>
                      </p:nvCxnSpPr>
                      <p:spPr>
                        <a:xfrm>
                          <a:off x="6574481" y="361962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7" name="Straight Connector 106"/>
                        <p:cNvCxnSpPr/>
                        <p:nvPr/>
                      </p:nvCxnSpPr>
                      <p:spPr>
                        <a:xfrm>
                          <a:off x="6702456" y="371096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Straight Connector 107"/>
                        <p:cNvCxnSpPr/>
                        <p:nvPr/>
                      </p:nvCxnSpPr>
                      <p:spPr>
                        <a:xfrm>
                          <a:off x="6728536" y="379055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/>
                        <p:cNvCxnSpPr/>
                        <p:nvPr/>
                      </p:nvCxnSpPr>
                      <p:spPr>
                        <a:xfrm>
                          <a:off x="4272198" y="433558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5" name="Straight Connector 74"/>
                        <p:cNvCxnSpPr/>
                        <p:nvPr/>
                      </p:nvCxnSpPr>
                      <p:spPr>
                        <a:xfrm>
                          <a:off x="4293747" y="448645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4" name="Straight Connector 63"/>
                      <p:cNvCxnSpPr/>
                      <p:nvPr/>
                    </p:nvCxnSpPr>
                    <p:spPr>
                      <a:xfrm>
                        <a:off x="6601881" y="4377144"/>
                        <a:ext cx="230885" cy="0"/>
                      </a:xfrm>
                      <a:prstGeom prst="line">
                        <a:avLst/>
                      </a:prstGeom>
                      <a:ln w="12700" cmpd="sng"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2692193" y="4418558"/>
                <a:ext cx="4231918" cy="1067842"/>
                <a:chOff x="2692193" y="4418558"/>
                <a:chExt cx="4231918" cy="1067842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2692193" y="4418558"/>
                  <a:ext cx="4231918" cy="1067842"/>
                  <a:chOff x="1954549" y="4510352"/>
                  <a:chExt cx="4231918" cy="1067842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1954549" y="4510352"/>
                    <a:ext cx="4231918" cy="106784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2104008" y="4843793"/>
                    <a:ext cx="28427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Estimate Gene Expression</a:t>
                    </a:r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5630333" y="4495701"/>
                  <a:ext cx="1220020" cy="901049"/>
                  <a:chOff x="7103893" y="4467450"/>
                  <a:chExt cx="1220020" cy="901049"/>
                </a:xfrm>
              </p:grpSpPr>
              <p:sp>
                <p:nvSpPr>
                  <p:cNvPr id="415" name="Rectangle 414"/>
                  <p:cNvSpPr/>
                  <p:nvPr/>
                </p:nvSpPr>
                <p:spPr>
                  <a:xfrm>
                    <a:off x="7103893" y="4467450"/>
                    <a:ext cx="1220020" cy="90104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7142108" y="4564204"/>
                    <a:ext cx="1148854" cy="715254"/>
                    <a:chOff x="981259" y="1859046"/>
                    <a:chExt cx="7205102" cy="4485761"/>
                  </a:xfrm>
                </p:grpSpPr>
                <p:grpSp>
                  <p:nvGrpSpPr>
                    <p:cNvPr id="262" name="Group 261"/>
                    <p:cNvGrpSpPr/>
                    <p:nvPr/>
                  </p:nvGrpSpPr>
                  <p:grpSpPr>
                    <a:xfrm>
                      <a:off x="1048172" y="5013809"/>
                      <a:ext cx="7138189" cy="1330998"/>
                      <a:chOff x="1048172" y="5233938"/>
                      <a:chExt cx="7138189" cy="1330998"/>
                    </a:xfrm>
                  </p:grpSpPr>
                  <p:cxnSp>
                    <p:nvCxnSpPr>
                      <p:cNvPr id="263" name="Straight Connector 262"/>
                      <p:cNvCxnSpPr/>
                      <p:nvPr/>
                    </p:nvCxnSpPr>
                    <p:spPr>
                      <a:xfrm>
                        <a:off x="1048172" y="5887347"/>
                        <a:ext cx="7138189" cy="0"/>
                      </a:xfrm>
                      <a:prstGeom prst="line">
                        <a:avLst/>
                      </a:prstGeom>
                      <a:ln w="19050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/>
                      <p:cNvCxnSpPr/>
                      <p:nvPr/>
                    </p:nvCxnSpPr>
                    <p:spPr>
                      <a:xfrm flipV="1">
                        <a:off x="1947629" y="6119236"/>
                        <a:ext cx="867077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/>
                      <p:nvPr/>
                    </p:nvCxnSpPr>
                    <p:spPr>
                      <a:xfrm flipV="1">
                        <a:off x="5470671" y="6119236"/>
                        <a:ext cx="409368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/>
                      <p:cNvCxnSpPr/>
                      <p:nvPr/>
                    </p:nvCxnSpPr>
                    <p:spPr>
                      <a:xfrm>
                        <a:off x="4084291" y="6119236"/>
                        <a:ext cx="208119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7" name="Freeform 266"/>
                      <p:cNvSpPr/>
                      <p:nvPr/>
                    </p:nvSpPr>
                    <p:spPr>
                      <a:xfrm>
                        <a:off x="2790269" y="6107262"/>
                        <a:ext cx="1288658" cy="427384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chemeClr val="accent5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8" name="Freeform 267"/>
                      <p:cNvSpPr/>
                      <p:nvPr/>
                    </p:nvSpPr>
                    <p:spPr>
                      <a:xfrm>
                        <a:off x="4267973" y="6095051"/>
                        <a:ext cx="1276446" cy="469885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chemeClr val="accent5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69" name="Group 268"/>
                      <p:cNvGrpSpPr/>
                      <p:nvPr/>
                    </p:nvGrpSpPr>
                    <p:grpSpPr>
                      <a:xfrm>
                        <a:off x="4262112" y="5282782"/>
                        <a:ext cx="1282297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301" name="Straight Connector 300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2" name="Straight Connector 301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03" name="Freeform 302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rgbClr val="4BACC6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270" name="Group 269"/>
                      <p:cNvGrpSpPr/>
                      <p:nvPr/>
                    </p:nvGrpSpPr>
                    <p:grpSpPr>
                      <a:xfrm>
                        <a:off x="2668144" y="5233938"/>
                        <a:ext cx="1459632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298" name="Straight Connector 297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9" name="Straight Connector 298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00" name="Freeform 299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rgbClr val="4BACC6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271" name="Straight Connector 270"/>
                      <p:cNvCxnSpPr/>
                      <p:nvPr/>
                    </p:nvCxnSpPr>
                    <p:spPr>
                      <a:xfrm>
                        <a:off x="5677160" y="544804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2" name="Straight Connector 271"/>
                      <p:cNvCxnSpPr/>
                      <p:nvPr/>
                    </p:nvCxnSpPr>
                    <p:spPr>
                      <a:xfrm>
                        <a:off x="5469751" y="568681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Connector 272"/>
                      <p:cNvCxnSpPr/>
                      <p:nvPr/>
                    </p:nvCxnSpPr>
                    <p:spPr>
                      <a:xfrm>
                        <a:off x="1966453" y="572492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4" name="Straight Connector 273"/>
                      <p:cNvCxnSpPr/>
                      <p:nvPr/>
                    </p:nvCxnSpPr>
                    <p:spPr>
                      <a:xfrm>
                        <a:off x="4097463" y="575105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8" name="Straight Connector 277"/>
                      <p:cNvCxnSpPr/>
                      <p:nvPr/>
                    </p:nvCxnSpPr>
                    <p:spPr>
                      <a:xfrm>
                        <a:off x="5582436" y="56072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Connector 278"/>
                      <p:cNvCxnSpPr/>
                      <p:nvPr/>
                    </p:nvCxnSpPr>
                    <p:spPr>
                      <a:xfrm>
                        <a:off x="5451178" y="536845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/>
                      <p:cNvCxnSpPr/>
                      <p:nvPr/>
                    </p:nvCxnSpPr>
                    <p:spPr>
                      <a:xfrm>
                        <a:off x="3991322" y="540605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1" name="Straight Connector 280"/>
                      <p:cNvCxnSpPr/>
                      <p:nvPr/>
                    </p:nvCxnSpPr>
                    <p:spPr>
                      <a:xfrm>
                        <a:off x="4067572" y="563605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Straight Connector 281"/>
                      <p:cNvCxnSpPr/>
                      <p:nvPr/>
                    </p:nvCxnSpPr>
                    <p:spPr>
                      <a:xfrm>
                        <a:off x="1990569" y="558597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Straight Connector 282"/>
                      <p:cNvCxnSpPr/>
                      <p:nvPr/>
                    </p:nvCxnSpPr>
                    <p:spPr>
                      <a:xfrm>
                        <a:off x="1960678" y="543851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4" name="Straight Connector 283"/>
                      <p:cNvCxnSpPr/>
                      <p:nvPr/>
                    </p:nvCxnSpPr>
                    <p:spPr>
                      <a:xfrm>
                        <a:off x="2521861" y="574300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9" name="Straight Connector 288"/>
                      <p:cNvCxnSpPr/>
                      <p:nvPr/>
                    </p:nvCxnSpPr>
                    <p:spPr>
                      <a:xfrm>
                        <a:off x="2545977" y="560405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1" name="Straight Connector 290"/>
                      <p:cNvCxnSpPr/>
                      <p:nvPr/>
                    </p:nvCxnSpPr>
                    <p:spPr>
                      <a:xfrm>
                        <a:off x="2417065" y="53890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2" name="Straight Connector 291"/>
                      <p:cNvCxnSpPr/>
                      <p:nvPr/>
                    </p:nvCxnSpPr>
                    <p:spPr>
                      <a:xfrm>
                        <a:off x="2253188" y="569416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3" name="Straight Connector 292"/>
                      <p:cNvCxnSpPr/>
                      <p:nvPr/>
                    </p:nvCxnSpPr>
                    <p:spPr>
                      <a:xfrm>
                        <a:off x="2277304" y="555520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4" name="Straight Connector 293"/>
                      <p:cNvCxnSpPr/>
                      <p:nvPr/>
                    </p:nvCxnSpPr>
                    <p:spPr>
                      <a:xfrm>
                        <a:off x="2247413" y="546880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Straight Connector 294"/>
                      <p:cNvCxnSpPr/>
                      <p:nvPr/>
                    </p:nvCxnSpPr>
                    <p:spPr>
                      <a:xfrm>
                        <a:off x="5728475" y="539242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6" name="Straight Connector 295"/>
                      <p:cNvCxnSpPr/>
                      <p:nvPr/>
                    </p:nvCxnSpPr>
                    <p:spPr>
                      <a:xfrm>
                        <a:off x="4046023" y="548518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7" name="Straight Connector 296"/>
                      <p:cNvCxnSpPr/>
                      <p:nvPr/>
                    </p:nvCxnSpPr>
                    <p:spPr>
                      <a:xfrm>
                        <a:off x="5520866" y="552674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4" name="Group 303"/>
                    <p:cNvGrpSpPr/>
                    <p:nvPr/>
                  </p:nvGrpSpPr>
                  <p:grpSpPr>
                    <a:xfrm>
                      <a:off x="981259" y="1859046"/>
                      <a:ext cx="7138189" cy="2505815"/>
                      <a:chOff x="981259" y="2079175"/>
                      <a:chExt cx="7138189" cy="2505815"/>
                    </a:xfrm>
                  </p:grpSpPr>
                  <p:cxnSp>
                    <p:nvCxnSpPr>
                      <p:cNvPr id="305" name="Straight Connector 304"/>
                      <p:cNvCxnSpPr/>
                      <p:nvPr/>
                    </p:nvCxnSpPr>
                    <p:spPr>
                      <a:xfrm>
                        <a:off x="981259" y="3907401"/>
                        <a:ext cx="7138189" cy="0"/>
                      </a:xfrm>
                      <a:prstGeom prst="line">
                        <a:avLst/>
                      </a:prstGeom>
                      <a:ln w="19050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6" name="Straight Connector 305"/>
                      <p:cNvCxnSpPr/>
                      <p:nvPr/>
                    </p:nvCxnSpPr>
                    <p:spPr>
                      <a:xfrm flipV="1">
                        <a:off x="1880716" y="4139290"/>
                        <a:ext cx="867077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7" name="Straight Connector 306"/>
                      <p:cNvCxnSpPr/>
                      <p:nvPr/>
                    </p:nvCxnSpPr>
                    <p:spPr>
                      <a:xfrm flipV="1">
                        <a:off x="6527262" y="4139290"/>
                        <a:ext cx="409368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8" name="Straight Connector 307"/>
                      <p:cNvCxnSpPr/>
                      <p:nvPr/>
                    </p:nvCxnSpPr>
                    <p:spPr>
                      <a:xfrm>
                        <a:off x="4334890" y="4139290"/>
                        <a:ext cx="208119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9" name="Freeform 308"/>
                      <p:cNvSpPr/>
                      <p:nvPr/>
                    </p:nvSpPr>
                    <p:spPr>
                      <a:xfrm>
                        <a:off x="2723355" y="4127316"/>
                        <a:ext cx="1636455" cy="427384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rgbClr val="8064A2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0" name="Freeform 309"/>
                      <p:cNvSpPr/>
                      <p:nvPr/>
                    </p:nvSpPr>
                    <p:spPr>
                      <a:xfrm>
                        <a:off x="4518571" y="4115105"/>
                        <a:ext cx="2039463" cy="469885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rgbClr val="8064A2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311" name="Group 310"/>
                      <p:cNvGrpSpPr/>
                      <p:nvPr/>
                    </p:nvGrpSpPr>
                    <p:grpSpPr>
                      <a:xfrm>
                        <a:off x="4492012" y="2698629"/>
                        <a:ext cx="2120578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412" name="Straight Connector 411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3" name="Straight Connector 412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14" name="Freeform 413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2" name="Group 311"/>
                      <p:cNvGrpSpPr/>
                      <p:nvPr/>
                    </p:nvGrpSpPr>
                    <p:grpSpPr>
                      <a:xfrm>
                        <a:off x="4461226" y="3302836"/>
                        <a:ext cx="2160222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409" name="Straight Connector 408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0" name="Straight Connector 409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11" name="Freeform 410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3" name="Group 312"/>
                      <p:cNvGrpSpPr/>
                      <p:nvPr/>
                    </p:nvGrpSpPr>
                    <p:grpSpPr>
                      <a:xfrm>
                        <a:off x="2601231" y="3253992"/>
                        <a:ext cx="1794564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406" name="Straight Connector 405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7" name="Straight Connector 406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08" name="Freeform 407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4" name="Group 313"/>
                      <p:cNvGrpSpPr/>
                      <p:nvPr/>
                    </p:nvGrpSpPr>
                    <p:grpSpPr>
                      <a:xfrm>
                        <a:off x="2576806" y="2759209"/>
                        <a:ext cx="1714927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403" name="Straight Connector 402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4" name="Straight Connector 403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05" name="Freeform 404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15" name="Straight Connector 314"/>
                      <p:cNvCxnSpPr/>
                      <p:nvPr/>
                    </p:nvCxnSpPr>
                    <p:spPr>
                      <a:xfrm>
                        <a:off x="6758175" y="346810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Straight Connector 315"/>
                      <p:cNvCxnSpPr/>
                      <p:nvPr/>
                    </p:nvCxnSpPr>
                    <p:spPr>
                      <a:xfrm>
                        <a:off x="6550766" y="370687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Straight Connector 316"/>
                      <p:cNvCxnSpPr/>
                      <p:nvPr/>
                    </p:nvCxnSpPr>
                    <p:spPr>
                      <a:xfrm>
                        <a:off x="1899540" y="374498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Straight Connector 317"/>
                      <p:cNvCxnSpPr/>
                      <p:nvPr/>
                    </p:nvCxnSpPr>
                    <p:spPr>
                      <a:xfrm>
                        <a:off x="4323638" y="377111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Straight Connector 318"/>
                      <p:cNvCxnSpPr/>
                      <p:nvPr/>
                    </p:nvCxnSpPr>
                    <p:spPr>
                      <a:xfrm>
                        <a:off x="6663451" y="362728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Straight Connector 319"/>
                      <p:cNvCxnSpPr/>
                      <p:nvPr/>
                    </p:nvCxnSpPr>
                    <p:spPr>
                      <a:xfrm>
                        <a:off x="6519780" y="314973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1" name="Straight Connector 320"/>
                      <p:cNvCxnSpPr/>
                      <p:nvPr/>
                    </p:nvCxnSpPr>
                    <p:spPr>
                      <a:xfrm>
                        <a:off x="6532193" y="338851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Straight Connector 321"/>
                      <p:cNvCxnSpPr/>
                      <p:nvPr/>
                    </p:nvCxnSpPr>
                    <p:spPr>
                      <a:xfrm>
                        <a:off x="6545860" y="322932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Straight Connector 322"/>
                      <p:cNvCxnSpPr/>
                      <p:nvPr/>
                    </p:nvCxnSpPr>
                    <p:spPr>
                      <a:xfrm>
                        <a:off x="6644878" y="330891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Straight Connector 323"/>
                      <p:cNvCxnSpPr/>
                      <p:nvPr/>
                    </p:nvCxnSpPr>
                    <p:spPr>
                      <a:xfrm>
                        <a:off x="4217497" y="342610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Straight Connector 324"/>
                      <p:cNvCxnSpPr/>
                      <p:nvPr/>
                    </p:nvCxnSpPr>
                    <p:spPr>
                      <a:xfrm>
                        <a:off x="4293747" y="365610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Straight Connector 325"/>
                      <p:cNvCxnSpPr/>
                      <p:nvPr/>
                    </p:nvCxnSpPr>
                    <p:spPr>
                      <a:xfrm>
                        <a:off x="4207369" y="331110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Straight Connector 326"/>
                      <p:cNvCxnSpPr/>
                      <p:nvPr/>
                    </p:nvCxnSpPr>
                    <p:spPr>
                      <a:xfrm>
                        <a:off x="4334912" y="308109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Straight Connector 327"/>
                      <p:cNvCxnSpPr/>
                      <p:nvPr/>
                    </p:nvCxnSpPr>
                    <p:spPr>
                      <a:xfrm>
                        <a:off x="4214114" y="319610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Straight Connector 328"/>
                      <p:cNvCxnSpPr/>
                      <p:nvPr/>
                    </p:nvCxnSpPr>
                    <p:spPr>
                      <a:xfrm>
                        <a:off x="1923656" y="360602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0" name="Straight Connector 329"/>
                      <p:cNvCxnSpPr/>
                      <p:nvPr/>
                    </p:nvCxnSpPr>
                    <p:spPr>
                      <a:xfrm>
                        <a:off x="1902999" y="324695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1" name="Straight Connector 330"/>
                      <p:cNvCxnSpPr/>
                      <p:nvPr/>
                    </p:nvCxnSpPr>
                    <p:spPr>
                      <a:xfrm>
                        <a:off x="1929079" y="332994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2" name="Straight Connector 331"/>
                      <p:cNvCxnSpPr/>
                      <p:nvPr/>
                    </p:nvCxnSpPr>
                    <p:spPr>
                      <a:xfrm>
                        <a:off x="1893765" y="345856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3" name="Straight Connector 332"/>
                      <p:cNvCxnSpPr/>
                      <p:nvPr/>
                    </p:nvCxnSpPr>
                    <p:spPr>
                      <a:xfrm>
                        <a:off x="1892871" y="316008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4" name="Straight Connector 333"/>
                      <p:cNvCxnSpPr/>
                      <p:nvPr/>
                    </p:nvCxnSpPr>
                    <p:spPr>
                      <a:xfrm>
                        <a:off x="1872214" y="280101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5" name="Straight Connector 334"/>
                      <p:cNvCxnSpPr/>
                      <p:nvPr/>
                    </p:nvCxnSpPr>
                    <p:spPr>
                      <a:xfrm>
                        <a:off x="1898294" y="288401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6" name="Straight Connector 335"/>
                      <p:cNvCxnSpPr/>
                      <p:nvPr/>
                    </p:nvCxnSpPr>
                    <p:spPr>
                      <a:xfrm>
                        <a:off x="1862980" y="30126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7" name="Straight Connector 336"/>
                      <p:cNvCxnSpPr/>
                      <p:nvPr/>
                    </p:nvCxnSpPr>
                    <p:spPr>
                      <a:xfrm>
                        <a:off x="2454948" y="376306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8" name="Straight Connector 337"/>
                      <p:cNvCxnSpPr/>
                      <p:nvPr/>
                    </p:nvCxnSpPr>
                    <p:spPr>
                      <a:xfrm>
                        <a:off x="2479064" y="362410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9" name="Straight Connector 338"/>
                      <p:cNvCxnSpPr/>
                      <p:nvPr/>
                    </p:nvCxnSpPr>
                    <p:spPr>
                      <a:xfrm>
                        <a:off x="2458407" y="32650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0" name="Straight Connector 339"/>
                      <p:cNvCxnSpPr/>
                      <p:nvPr/>
                    </p:nvCxnSpPr>
                    <p:spPr>
                      <a:xfrm>
                        <a:off x="2350152" y="340908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1" name="Straight Connector 340"/>
                      <p:cNvCxnSpPr/>
                      <p:nvPr/>
                    </p:nvCxnSpPr>
                    <p:spPr>
                      <a:xfrm>
                        <a:off x="2448279" y="317816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2" name="Straight Connector 341"/>
                      <p:cNvCxnSpPr/>
                      <p:nvPr/>
                    </p:nvCxnSpPr>
                    <p:spPr>
                      <a:xfrm>
                        <a:off x="2427622" y="28190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3" name="Straight Connector 342"/>
                      <p:cNvCxnSpPr/>
                      <p:nvPr/>
                    </p:nvCxnSpPr>
                    <p:spPr>
                      <a:xfrm>
                        <a:off x="2453702" y="290208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4" name="Straight Connector 343"/>
                      <p:cNvCxnSpPr/>
                      <p:nvPr/>
                    </p:nvCxnSpPr>
                    <p:spPr>
                      <a:xfrm>
                        <a:off x="2186275" y="371421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5" name="Straight Connector 344"/>
                      <p:cNvCxnSpPr/>
                      <p:nvPr/>
                    </p:nvCxnSpPr>
                    <p:spPr>
                      <a:xfrm>
                        <a:off x="2210391" y="357526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6" name="Straight Connector 345"/>
                      <p:cNvCxnSpPr/>
                      <p:nvPr/>
                    </p:nvCxnSpPr>
                    <p:spPr>
                      <a:xfrm>
                        <a:off x="2189734" y="321618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7" name="Straight Connector 346"/>
                      <p:cNvCxnSpPr/>
                      <p:nvPr/>
                    </p:nvCxnSpPr>
                    <p:spPr>
                      <a:xfrm>
                        <a:off x="2215814" y="329918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Straight Connector 347"/>
                      <p:cNvCxnSpPr/>
                      <p:nvPr/>
                    </p:nvCxnSpPr>
                    <p:spPr>
                      <a:xfrm>
                        <a:off x="2180500" y="348885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9" name="Straight Connector 348"/>
                      <p:cNvCxnSpPr/>
                      <p:nvPr/>
                    </p:nvCxnSpPr>
                    <p:spPr>
                      <a:xfrm>
                        <a:off x="2179606" y="312932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Straight Connector 349"/>
                      <p:cNvCxnSpPr/>
                      <p:nvPr/>
                    </p:nvCxnSpPr>
                    <p:spPr>
                      <a:xfrm>
                        <a:off x="2158949" y="277024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Straight Connector 350"/>
                      <p:cNvCxnSpPr/>
                      <p:nvPr/>
                    </p:nvCxnSpPr>
                    <p:spPr>
                      <a:xfrm>
                        <a:off x="2185029" y="285324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Straight Connector 351"/>
                      <p:cNvCxnSpPr/>
                      <p:nvPr/>
                    </p:nvCxnSpPr>
                    <p:spPr>
                      <a:xfrm>
                        <a:off x="2149715" y="298186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Straight Connector 352"/>
                      <p:cNvCxnSpPr/>
                      <p:nvPr/>
                    </p:nvCxnSpPr>
                    <p:spPr>
                      <a:xfrm>
                        <a:off x="6745454" y="308233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Straight Connector 353"/>
                      <p:cNvCxnSpPr/>
                      <p:nvPr/>
                    </p:nvCxnSpPr>
                    <p:spPr>
                      <a:xfrm>
                        <a:off x="6661623" y="26734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Straight Connector 354"/>
                      <p:cNvCxnSpPr/>
                      <p:nvPr/>
                    </p:nvCxnSpPr>
                    <p:spPr>
                      <a:xfrm>
                        <a:off x="6809490" y="341247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Straight Connector 355"/>
                      <p:cNvCxnSpPr/>
                      <p:nvPr/>
                    </p:nvCxnSpPr>
                    <p:spPr>
                      <a:xfrm>
                        <a:off x="6574481" y="278927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Straight Connector 356"/>
                      <p:cNvCxnSpPr/>
                      <p:nvPr/>
                    </p:nvCxnSpPr>
                    <p:spPr>
                      <a:xfrm>
                        <a:off x="6702456" y="288062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8" name="Straight Connector 357"/>
                      <p:cNvCxnSpPr/>
                      <p:nvPr/>
                    </p:nvCxnSpPr>
                    <p:spPr>
                      <a:xfrm>
                        <a:off x="6728536" y="296021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Straight Connector 358"/>
                      <p:cNvCxnSpPr/>
                      <p:nvPr/>
                    </p:nvCxnSpPr>
                    <p:spPr>
                      <a:xfrm>
                        <a:off x="4272198" y="350523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Straight Connector 359"/>
                      <p:cNvCxnSpPr/>
                      <p:nvPr/>
                    </p:nvCxnSpPr>
                    <p:spPr>
                      <a:xfrm>
                        <a:off x="6601881" y="354679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61" name="Group 360"/>
                      <p:cNvGrpSpPr/>
                      <p:nvPr/>
                    </p:nvGrpSpPr>
                    <p:grpSpPr>
                      <a:xfrm>
                        <a:off x="4430442" y="2221925"/>
                        <a:ext cx="2160222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400" name="Straight Connector 399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1" name="Straight Connector 400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02" name="Freeform 401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62" name="Group 361"/>
                      <p:cNvGrpSpPr/>
                      <p:nvPr/>
                    </p:nvGrpSpPr>
                    <p:grpSpPr>
                      <a:xfrm>
                        <a:off x="2570447" y="2173081"/>
                        <a:ext cx="1794564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397" name="Straight Connector 396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8" name="Straight Connector 397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9" name="Freeform 398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63" name="Straight Connector 362"/>
                      <p:cNvCxnSpPr/>
                      <p:nvPr/>
                    </p:nvCxnSpPr>
                    <p:spPr>
                      <a:xfrm>
                        <a:off x="6727391" y="23871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Straight Connector 363"/>
                      <p:cNvCxnSpPr/>
                      <p:nvPr/>
                    </p:nvCxnSpPr>
                    <p:spPr>
                      <a:xfrm>
                        <a:off x="6519982" y="262596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Straight Connector 364"/>
                      <p:cNvCxnSpPr/>
                      <p:nvPr/>
                    </p:nvCxnSpPr>
                    <p:spPr>
                      <a:xfrm>
                        <a:off x="1868756" y="266407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Straight Connector 365"/>
                      <p:cNvCxnSpPr/>
                      <p:nvPr/>
                    </p:nvCxnSpPr>
                    <p:spPr>
                      <a:xfrm>
                        <a:off x="4292854" y="269020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7" name="Straight Connector 366"/>
                      <p:cNvCxnSpPr/>
                      <p:nvPr/>
                    </p:nvCxnSpPr>
                    <p:spPr>
                      <a:xfrm>
                        <a:off x="6632667" y="254637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8" name="Straight Connector 367"/>
                      <p:cNvCxnSpPr/>
                      <p:nvPr/>
                    </p:nvCxnSpPr>
                    <p:spPr>
                      <a:xfrm>
                        <a:off x="6501409" y="230759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9" name="Straight Connector 368"/>
                      <p:cNvCxnSpPr/>
                      <p:nvPr/>
                    </p:nvCxnSpPr>
                    <p:spPr>
                      <a:xfrm>
                        <a:off x="6515076" y="214841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0" name="Straight Connector 369"/>
                      <p:cNvCxnSpPr/>
                      <p:nvPr/>
                    </p:nvCxnSpPr>
                    <p:spPr>
                      <a:xfrm>
                        <a:off x="6614094" y="222800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1" name="Straight Connector 370"/>
                      <p:cNvCxnSpPr/>
                      <p:nvPr/>
                    </p:nvCxnSpPr>
                    <p:spPr>
                      <a:xfrm>
                        <a:off x="4186713" y="234519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2" name="Straight Connector 371"/>
                      <p:cNvCxnSpPr/>
                      <p:nvPr/>
                    </p:nvCxnSpPr>
                    <p:spPr>
                      <a:xfrm>
                        <a:off x="4262963" y="257519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3" name="Straight Connector 372"/>
                      <p:cNvCxnSpPr/>
                      <p:nvPr/>
                    </p:nvCxnSpPr>
                    <p:spPr>
                      <a:xfrm>
                        <a:off x="4176585" y="223019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4" name="Straight Connector 373"/>
                      <p:cNvCxnSpPr/>
                      <p:nvPr/>
                    </p:nvCxnSpPr>
                    <p:spPr>
                      <a:xfrm>
                        <a:off x="4183330" y="21151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5" name="Straight Connector 374"/>
                      <p:cNvCxnSpPr/>
                      <p:nvPr/>
                    </p:nvCxnSpPr>
                    <p:spPr>
                      <a:xfrm>
                        <a:off x="1892872" y="252511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6" name="Straight Connector 375"/>
                      <p:cNvCxnSpPr/>
                      <p:nvPr/>
                    </p:nvCxnSpPr>
                    <p:spPr>
                      <a:xfrm>
                        <a:off x="1872215" y="216603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7" name="Straight Connector 376"/>
                      <p:cNvCxnSpPr/>
                      <p:nvPr/>
                    </p:nvCxnSpPr>
                    <p:spPr>
                      <a:xfrm>
                        <a:off x="1898295" y="224903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Connector 377"/>
                      <p:cNvCxnSpPr/>
                      <p:nvPr/>
                    </p:nvCxnSpPr>
                    <p:spPr>
                      <a:xfrm>
                        <a:off x="1862981" y="237765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9" name="Straight Connector 378"/>
                      <p:cNvCxnSpPr/>
                      <p:nvPr/>
                    </p:nvCxnSpPr>
                    <p:spPr>
                      <a:xfrm>
                        <a:off x="1862087" y="207917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0" name="Straight Connector 379"/>
                      <p:cNvCxnSpPr/>
                      <p:nvPr/>
                    </p:nvCxnSpPr>
                    <p:spPr>
                      <a:xfrm>
                        <a:off x="2424164" y="268214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1" name="Straight Connector 380"/>
                      <p:cNvCxnSpPr/>
                      <p:nvPr/>
                    </p:nvCxnSpPr>
                    <p:spPr>
                      <a:xfrm>
                        <a:off x="2448280" y="254319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2" name="Straight Connector 381"/>
                      <p:cNvCxnSpPr/>
                      <p:nvPr/>
                    </p:nvCxnSpPr>
                    <p:spPr>
                      <a:xfrm>
                        <a:off x="2427623" y="218411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Connector 382"/>
                      <p:cNvCxnSpPr/>
                      <p:nvPr/>
                    </p:nvCxnSpPr>
                    <p:spPr>
                      <a:xfrm>
                        <a:off x="2319368" y="232817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4" name="Straight Connector 383"/>
                      <p:cNvCxnSpPr/>
                      <p:nvPr/>
                    </p:nvCxnSpPr>
                    <p:spPr>
                      <a:xfrm>
                        <a:off x="2417495" y="209725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5" name="Straight Connector 384"/>
                      <p:cNvCxnSpPr/>
                      <p:nvPr/>
                    </p:nvCxnSpPr>
                    <p:spPr>
                      <a:xfrm>
                        <a:off x="2155491" y="263330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Connector 385"/>
                      <p:cNvCxnSpPr/>
                      <p:nvPr/>
                    </p:nvCxnSpPr>
                    <p:spPr>
                      <a:xfrm>
                        <a:off x="2179607" y="249434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Straight Connector 386"/>
                      <p:cNvCxnSpPr/>
                      <p:nvPr/>
                    </p:nvCxnSpPr>
                    <p:spPr>
                      <a:xfrm>
                        <a:off x="2158950" y="213527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Straight Connector 387"/>
                      <p:cNvCxnSpPr/>
                      <p:nvPr/>
                    </p:nvCxnSpPr>
                    <p:spPr>
                      <a:xfrm>
                        <a:off x="2185030" y="221827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Straight Connector 388"/>
                      <p:cNvCxnSpPr/>
                      <p:nvPr/>
                    </p:nvCxnSpPr>
                    <p:spPr>
                      <a:xfrm>
                        <a:off x="2149716" y="240794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Connector 389"/>
                      <p:cNvCxnSpPr/>
                      <p:nvPr/>
                    </p:nvCxnSpPr>
                    <p:spPr>
                      <a:xfrm>
                        <a:off x="6778706" y="233156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Straight Connector 390"/>
                      <p:cNvCxnSpPr/>
                      <p:nvPr/>
                    </p:nvCxnSpPr>
                    <p:spPr>
                      <a:xfrm>
                        <a:off x="4241414" y="242432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Straight Connector 391"/>
                      <p:cNvCxnSpPr/>
                      <p:nvPr/>
                    </p:nvCxnSpPr>
                    <p:spPr>
                      <a:xfrm>
                        <a:off x="6571097" y="246588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Connector 392"/>
                      <p:cNvCxnSpPr/>
                      <p:nvPr/>
                    </p:nvCxnSpPr>
                    <p:spPr>
                      <a:xfrm>
                        <a:off x="4192564" y="292497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Straight Connector 393"/>
                      <p:cNvCxnSpPr/>
                      <p:nvPr/>
                    </p:nvCxnSpPr>
                    <p:spPr>
                      <a:xfrm>
                        <a:off x="4280132" y="284661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5" name="Straight Connector 394"/>
                      <p:cNvCxnSpPr/>
                      <p:nvPr/>
                    </p:nvCxnSpPr>
                    <p:spPr>
                      <a:xfrm>
                        <a:off x="4299092" y="276824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Straight Connector 395"/>
                      <p:cNvCxnSpPr/>
                      <p:nvPr/>
                    </p:nvCxnSpPr>
                    <p:spPr>
                      <a:xfrm>
                        <a:off x="4247265" y="300411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2123914" y="5620383"/>
                <a:ext cx="5202192" cy="1051560"/>
                <a:chOff x="2123914" y="5620383"/>
                <a:chExt cx="5202192" cy="1051560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2123914" y="5620383"/>
                  <a:ext cx="5202192" cy="1051560"/>
                  <a:chOff x="1744264" y="5567971"/>
                  <a:chExt cx="5202192" cy="1051560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744264" y="5567971"/>
                    <a:ext cx="5202192" cy="105156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1951577" y="5632086"/>
                    <a:ext cx="2394587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mtClean="0"/>
                      <a:t>Find Differentially </a:t>
                    </a:r>
                    <a:r>
                      <a:rPr lang="en-US" dirty="0" smtClean="0"/>
                      <a:t>Expressed Genes and </a:t>
                    </a:r>
                    <a:r>
                      <a:rPr lang="en-US" smtClean="0"/>
                      <a:t>Make Plots</a:t>
                    </a:r>
                    <a:endParaRPr lang="en-US" dirty="0"/>
                  </a:p>
                </p:txBody>
              </p:sp>
            </p:grpSp>
            <p:pic>
              <p:nvPicPr>
                <p:cNvPr id="419" name="Picture 418" descr="allData.MDS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385" y="5732790"/>
                  <a:ext cx="690996" cy="6909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</p:pic>
            <p:pic>
              <p:nvPicPr>
                <p:cNvPr id="420" name="Picture 419" descr="RAvDMSO.2.01.heatmap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9078"/>
                <a:stretch/>
              </p:blipFill>
              <p:spPr>
                <a:xfrm>
                  <a:off x="5104702" y="5691898"/>
                  <a:ext cx="711057" cy="878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</p:pic>
            <p:pic>
              <p:nvPicPr>
                <p:cNvPr id="421" name="Picture 420" descr="RAvDMSO.2.01.down.BP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9918" y="5804082"/>
                  <a:ext cx="949704" cy="814032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</p:pic>
            <p:pic>
              <p:nvPicPr>
                <p:cNvPr id="422" name="Picture 421" descr="RAvDMSO.2.01.MAplot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3331" y="5671798"/>
                  <a:ext cx="913333" cy="91333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874259" y="983717"/>
            <a:ext cx="1322199" cy="10012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5132" y="107934"/>
            <a:ext cx="389618" cy="91674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6742" y="107934"/>
            <a:ext cx="389618" cy="916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24111" y="381642"/>
            <a:ext cx="97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RNA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sample2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939492" y="378351"/>
            <a:ext cx="99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RNA sample1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50386" y="1239228"/>
            <a:ext cx="179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RNA-</a:t>
            </a:r>
            <a:r>
              <a:rPr lang="en-US" sz="3600" dirty="0" err="1" smtClean="0"/>
              <a:t>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202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639079" y="907252"/>
            <a:ext cx="3315345" cy="2012450"/>
            <a:chOff x="5492585" y="1138189"/>
            <a:chExt cx="3315345" cy="2012450"/>
          </a:xfrm>
        </p:grpSpPr>
        <p:sp>
          <p:nvSpPr>
            <p:cNvPr id="14" name="Freeform 13"/>
            <p:cNvSpPr/>
            <p:nvPr/>
          </p:nvSpPr>
          <p:spPr>
            <a:xfrm>
              <a:off x="5492585" y="1171180"/>
              <a:ext cx="1962816" cy="1765018"/>
            </a:xfrm>
            <a:custGeom>
              <a:avLst/>
              <a:gdLst>
                <a:gd name="connsiteX0" fmla="*/ 0 w 1962816"/>
                <a:gd name="connsiteY0" fmla="*/ 478369 h 1913477"/>
                <a:gd name="connsiteX1" fmla="*/ 1962816 w 1962816"/>
                <a:gd name="connsiteY1" fmla="*/ 0 h 1913477"/>
                <a:gd name="connsiteX2" fmla="*/ 1814368 w 1962816"/>
                <a:gd name="connsiteY2" fmla="*/ 1913477 h 1913477"/>
                <a:gd name="connsiteX3" fmla="*/ 32989 w 1962816"/>
                <a:gd name="connsiteY3" fmla="*/ 560846 h 1913477"/>
                <a:gd name="connsiteX4" fmla="*/ 0 w 1962816"/>
                <a:gd name="connsiteY4" fmla="*/ 478369 h 1913477"/>
                <a:gd name="connsiteX0" fmla="*/ 0 w 1962816"/>
                <a:gd name="connsiteY0" fmla="*/ 478369 h 1765018"/>
                <a:gd name="connsiteX1" fmla="*/ 1962816 w 1962816"/>
                <a:gd name="connsiteY1" fmla="*/ 0 h 1765018"/>
                <a:gd name="connsiteX2" fmla="*/ 1517472 w 1962816"/>
                <a:gd name="connsiteY2" fmla="*/ 1765018 h 1765018"/>
                <a:gd name="connsiteX3" fmla="*/ 32989 w 1962816"/>
                <a:gd name="connsiteY3" fmla="*/ 560846 h 1765018"/>
                <a:gd name="connsiteX4" fmla="*/ 0 w 1962816"/>
                <a:gd name="connsiteY4" fmla="*/ 478369 h 17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2816" h="1765018">
                  <a:moveTo>
                    <a:pt x="0" y="478369"/>
                  </a:moveTo>
                  <a:lnTo>
                    <a:pt x="1962816" y="0"/>
                  </a:lnTo>
                  <a:lnTo>
                    <a:pt x="1517472" y="1765018"/>
                  </a:lnTo>
                  <a:lnTo>
                    <a:pt x="32989" y="560846"/>
                  </a:lnTo>
                  <a:lnTo>
                    <a:pt x="0" y="47836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97700" y="1138189"/>
              <a:ext cx="2210230" cy="2012450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993562" y="1913477"/>
              <a:ext cx="6762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6915044" y="2313310"/>
              <a:ext cx="6762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941637" y="2119305"/>
              <a:ext cx="6762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632198" y="1611886"/>
              <a:ext cx="6762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7681681" y="2618110"/>
              <a:ext cx="6762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54" y="652126"/>
            <a:ext cx="447974" cy="10540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0918" y="131962"/>
            <a:ext cx="133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Extracted </a:t>
            </a:r>
            <a:r>
              <a:rPr lang="en-US" smtClean="0"/>
              <a:t>RNA Library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654" y="804526"/>
            <a:ext cx="447974" cy="1054056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r="52656"/>
          <a:stretch/>
        </p:blipFill>
        <p:spPr>
          <a:xfrm>
            <a:off x="1044021" y="2334809"/>
            <a:ext cx="3030059" cy="2000049"/>
          </a:xfrm>
          <a:prstGeom prst="rect">
            <a:avLst/>
          </a:prstGeom>
        </p:spPr>
      </p:pic>
      <p:cxnSp>
        <p:nvCxnSpPr>
          <p:cNvPr id="164" name="Straight Arrow Connector 163"/>
          <p:cNvCxnSpPr/>
          <p:nvPr/>
        </p:nvCxnSpPr>
        <p:spPr>
          <a:xfrm>
            <a:off x="4791236" y="1271759"/>
            <a:ext cx="247414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>
            <a:off x="5224034" y="1271759"/>
            <a:ext cx="247414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4828176" y="2298420"/>
            <a:ext cx="247414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5260974" y="2298420"/>
            <a:ext cx="247414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4052946" y="1985006"/>
            <a:ext cx="247414" cy="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4485744" y="1985006"/>
            <a:ext cx="247414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48494" y="4352155"/>
            <a:ext cx="4572000" cy="5632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@ERR030881.21417929/1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CATGACCCTGAGTTGTCAGACAAAGTTGCCCCTGCAGAGGTCAGCTGCCC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HGHHHHHHHHHHHHHHHHHHHHHHHHHHHHHHHHHHHHHHHHHHHHHHHH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@ERR030881.59349201/1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CATGACCCTGAGTTGTCAGACAAAGTTGCCCCTGCAGAGGTCAGCTGCCC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HEGHHHHHFH5'45544554HHHHHHEEHHEFEFC5*44435555EEEGG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@ERR030881.63660328/1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CATGACCCTGAGTNGTCAGACAAAGTTGCCCCTGCAGAGGTCAGCTGCCC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HHHHHHHHHHGGG#GFFFDFHHHHHHHIHHHHHHHHHHHHIHHHHHHHHH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@ERR030881.65131462/1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CGGTTGTCCTCAGNGGCTGCCTCACACCAGTATGACCCGGAGTCATCTTC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HHHHHHHHHHFFF#F@==&gt;8FAFC&gt;44445&gt;A@AA9DF:I##########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@ERR030881.40687283/1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TCACAGTCCAAGAACTGTTTCCAGCGCCAATTCTCAGAGCTGTACCCTCA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HHHHHHHHHHHHHHHHHHHHHHHHHHHHHHHHHHHHHHHHHHHHHIHHHH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@ERR030881.9914386/1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CTCAGAGCTGTACCCTCAGCTGAACCCCAAGCAGGAAGCCCCATGACCTT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HGHHHHHHHHHHHHHHHHHHHHHHHHHHGHHHHHHHHHHHHHHHHHHH=H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@ERR030881.45973010/1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GTTTCCAGCGCCAATTCTCAGAGCTGTACCCTCAGCTGAACCCCAAGCAG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HGHHHHHHHHHHHHHHHHHHHHHHHHHHHHHHHHHHHHHHHHHHHHHHHH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@ERR030881.4677847/1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ATGAACTGTTTCCAGCGCCAATTCTCAGAGCTGTACCCTCAGCTGAACCC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HEHHHHHHHHHHHHHHHHHHHHHHHHHHHHHHHHHHHHHHHHHHHHHHHH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@ERR030881.5235358/1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ATGAACTGTTTCCAGCGCCAATTCTCAGAGCTGTACCCTCAGCTGAACCC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HGHHHHHHHHHHHHHGHHHHHHHHHHHHHHHHHHHHHHHHGHHHHHHHHH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@ERR030881.5847314/1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ATGAACTGTTTCCAGCGCCAATTCTCAGAGCTGTACCCTCAGCTGAACCC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GDGGGHHHIHHHHHHHHHHHHHHHHHHHIHHHHHHHHHHHHHHHHHHHHE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@ERR030881.10033536/1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ATGAACTGTTTCCAGCGCCAATTCTCAGAGCTGTACCCTCAGCTGAACCC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HDHHHHHHHHHHHHHHHHHHHHHHHHHHDHHHHHHHHHHHHHHHHHHHHH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@ERR030881.20926444/1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TGGGGGCTCTGTTTCCAAACTTGGTTGTCCTCAGTGGCTGCCTCACAACA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55544=&lt;&gt;=&gt;HHHIHIHHHHHGDDHHHHHH?AADAHHHHH##########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@ERR030881.23180831/1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GAACTGTTTCCAGCGCCAATTCTCAGAGCTGTACCCTCAGCTGAACCCCA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HHHHHHHHHHHHHHHHHHHHHHHHHHHHHHHHHHHHHHHHHHHHHHHHHH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@ERR030881.32994556/1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ATGAACTGTTTCCAGCGCCAATTCTCAGAGCTGTACCCTCAGCTGAACCC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GDFFFHGEHGHHGIGFFHGHIHHHHGHHHHGHHHHHHHHGHHGHHHEHHH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@ERR030881.47164969/1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TGGGGGCTCTGTTTCCAAACTTGGTTGTCCTCAGTGGCTGCCTCACACCA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4"/>
                </a:solidFill>
                <a:latin typeface="Courier New"/>
                <a:cs typeface="Courier New"/>
              </a:rPr>
              <a:t>HHHHHHHHHHHHHHHHHHHHHHHHHHHHHHHHHHHHHHHHBF@DBGFGG5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94894" y="4352155"/>
            <a:ext cx="4572000" cy="5632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@ERR030881.21417929/2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CCTCACACCAGTATGACCCGGAGTGATCTTCTGAAGCTGTGGGGATCTGG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HHHHHHHHHHHHHHHHHHHHHHHDHHHHHHHHHHHHHHHHHHHHHHHEHH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@ERR030881.59349201/2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CCTCACACCAGTATGACCCGGAGGGATCTTCTGAAGCTGGGGGGATCTGG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HHADHGFEEB5554445544524+(45544==53?1555,2411435445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@ERR030881.63660328/2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CCTCACACCAGTATGACCCGGAGTGATCTTCTGAAGCTGTGGGGATCTGG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HHHHHHHHHHHHHHHHHHHHHIHIHHHHHHHHHHHHHHHHHHHHHHHHHH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@ERR030881.65131462/2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CCAAGAACTGTTTGCAGCGCCAATTCTCAGAGCTGTACCCTCAGCTGAAC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HHHHHHHHHHHHH=HHHHHHHHHHHHHHHHHHHHHHHHHHHHHGHHHHHH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@ERR030881.40687283/2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CAAACTTGGTTGTCCTCAGTGGCTGGCTCACACCAGTATGACCCGGAGTG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HHHHHHHHHHHHHHHHHHHHHHHHH45563&gt;3=@################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@ERR030881.9914386/2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GGGGGCTCTGTTTCCAAACTTGGTTGTCCTCAGTGGCTGGCTCACACCAG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HHHHHHHHHHHHHHHHHHHHHHHHHHHHHHHHHHHHHHH;54464FFF;B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@ERR030881.45973010/2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GGGGGCTCTGTTTCCAAACTTGGTTGTCCTCAGTGGCTGCCTCACACCCG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HHHHHHHHHHHHHHHHHHHHHHHHHHHHHHHHHHHHHHH:5-434FDF1B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@ERR030881.4677847/2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TGGGGGCTCTGTTTCCAAACTTGGTTGTCCTCAGTGGCTGCCTCACACCA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HHHHHHHHHHHHHHHHHHHHHHHHHHHHHHHHHIHHHHEI35434HHHHB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@ERR030881.5235358/2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TGGGGGCTCTGTTTCCAAACTTGGTTGTCCTCAGTGGCTGCCCCCCACCA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HIHHHHHHHHHHEHHHIHHHHHHHHHHHHHHHHHHHIHHG##########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@ERR030881.5847314/2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TGGGGGCTCTGTTTCCAAACTTGGTTGTCCTCAGTGGCTGCCTCACCCCA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HHHHHHHHHHHHHHHHHHHHHHHHHHEHHHHHIHHHHHG@##########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@ERR030881.10033536/2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TGGGGGCTCTGTTTCCAAACTTGGTTGTCCTCAGTGGCTGCCTCACCCCA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HHHGHHHHHHHHHHHHHHHHHHHHHHHHHGHHGGEHHHHH55044D:@C: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@ERR030881.20926444/2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GAACTGTTTCCAGCGCCAATTCTCAGAGCTGTACCCTCAGCTGAACCCCA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HGDGHHHHHIHHHIHHHGGHGGHHHHHHHFHHHHGHHHHIHIHHHHFEH@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@ERR030881.23180831/2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TGGGGGCTCTGTTTCCAAACTTGGTTGTCCTCAGTGGCTGCCTCACACCC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HHHHHHHHHHHHHHHHHHHHHHHHHHHHHHHHHHHFHHHH02225AADA4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@ERR030881.32994556/2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TGGGGGCTCTGTTTCCAAACTTGGTTGTCCTCAGTGGCTGCCTCCAACCA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HHEHHFFHHHHGHHGHHHHHH@IHHHHHHHFFHHH=9=&lt;@##########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@ERR030881.47164969/2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GAACTGTTTCCAGCGCCAATTCTCAGAGCTGTACCCTCAGCTGAACCCCA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6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HHHHHHHHHHHHHHHHHHHHHHHHHHHHHHHHHHHHHHHHHHHHHHHHHH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988396" y="2413088"/>
            <a:ext cx="2664547" cy="1962976"/>
            <a:chOff x="5988396" y="2880019"/>
            <a:chExt cx="2664547" cy="1962976"/>
          </a:xfrm>
        </p:grpSpPr>
        <p:sp>
          <p:nvSpPr>
            <p:cNvPr id="19" name="Rectangle 18"/>
            <p:cNvSpPr/>
            <p:nvPr/>
          </p:nvSpPr>
          <p:spPr>
            <a:xfrm>
              <a:off x="5988396" y="2880019"/>
              <a:ext cx="2664547" cy="19629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6287588" y="3218444"/>
              <a:ext cx="548640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750628" y="3218444"/>
              <a:ext cx="54864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287588" y="3394576"/>
              <a:ext cx="20116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24647" y="3740410"/>
              <a:ext cx="21779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DNA </a:t>
              </a:r>
              <a:r>
                <a:rPr lang="en-US" smtClean="0"/>
                <a:t>fragment length</a:t>
              </a:r>
              <a:endParaRPr lang="en-US" dirty="0" smtClean="0"/>
            </a:p>
            <a:p>
              <a:r>
                <a:rPr lang="en-US" smtClean="0"/>
                <a:t>Read length</a:t>
              </a:r>
              <a:endParaRPr lang="en-US" dirty="0" smtClean="0"/>
            </a:p>
            <a:p>
              <a:r>
                <a:rPr lang="en-US" dirty="0" smtClean="0"/>
                <a:t>Paired end </a:t>
              </a:r>
              <a:r>
                <a:rPr lang="en-US" smtClean="0"/>
                <a:t>or Single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825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44197E-6 -2.07032E-6 L 0.00173 0.30049 " pathEditMode="relative" ptsTypes="AA">
                                      <p:cBhvr>
                                        <p:cTn id="15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61472" y="-169330"/>
            <a:ext cx="3448601" cy="1143000"/>
          </a:xfrm>
        </p:spPr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44539" y="856356"/>
            <a:ext cx="7399868" cy="526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@ERR030881.21417929/1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CATGACCCTGAGTTGTCAGACAAAGTTGCCCCTGCAGAGGTCAGCTGCCC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HGHHHHHHHHHHHHHHHHHHHHHHHHHHHHHHHHHHHHHHHHHHHHHHHH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@ERR030881.59349201/1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CATGACCCTGAGTTGTCAGACAAAGTTGCCCCTGCAGAGGTCAGCTGCCC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HEGHHHHHFH5'45544554HHHHHHEEHHEFEFC5*44435555EEEGG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@ERR030881.63660328/1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CATGACCCTGAGTNGTCAGACAAAGTTGCCCCTGCAGAGGTCAGCTGCCC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HHHHHHHHHHGGG#GFFFDFHHHHHHHIHHHHHHHHHHHHIHHHHHHHHH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@ERR030881.65131462/1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CGGTTGTCCTCAGNGGCTGCCTCACACCAGTATGACCCGGAGTCATCTTC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HHHHHHHHHHFFF#F@==&gt;8FAFC&gt;44445&gt;A@AA9DF:I##########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@ERR030881.40687283/1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TCACAGTCCAAGAACTGTTTCCAGCGCCAATTCTCAGAGCTGTACCCTCA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HHHHHHHHHHHHHHHHHHHHHHHHHHHHHHHHHHHHHHHHHHHHHIHHHH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@ERR030881.9914386/1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CTCAGAGCTGTACCCTCAGCTGAACCCCAAGCAGGAAGCCCCATGACCTT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4"/>
                </a:solidFill>
                <a:latin typeface="Courier New"/>
                <a:cs typeface="Courier New"/>
              </a:rPr>
              <a:t>HGHHHHHHHHHHHHHHHHHHHHHHHHHHGHHHHHHHHHHHHHHHHHHH=</a:t>
            </a:r>
            <a:r>
              <a:rPr lang="en-US" sz="1400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</a:t>
            </a:r>
            <a:endParaRPr lang="en-US" sz="1400" b="1" dirty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28250" y="846670"/>
            <a:ext cx="9533467" cy="526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@ERR030881.21417929/2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CCTCACACCAGTATGACCCGGAGTGATCTTCTGAAGCTGTGGGGATCTGG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HHHHHHHHHHHHHHHHHHHHHHHDHHHHHHHHHHHHHHHHHHHHHHHEHH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@ERR030881.59349201/2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CCTCACACCAGTATGACCCGGAGGGATCTTCTGAAGCTGGGGGGATCTGG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HHADHGFEEB5554445544524+(45544==53?1555,2411435445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@ERR030881.63660328/2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CCTCACACCAGTATGACCCGGAGTGATCTTCTGAAGCTGTGGGGATCTGG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HHHHHHHHHHHHHHHHHHHHHIHIHHHHHHHHHHHHHHHHHHHHHHHHHH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@ERR030881.65131462/2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CCAAGAACTGTTTGCAGCGCCAATTCTCAGAGCTGTACCCTCAGCTGAAC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HHHHHHHHHHHHH=HHHHHHHHHHHHHHHHHHHHHHHHHHHHHGHHHHHH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@ERR030881.40687283/2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CAAACTTGGTTGTCCTCAGTGGCTGGCTCACACCAGTATGACCCGGAGTG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HHHHHHHHHHHHHHHHHHHHHHHHH45563&gt;3=@################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@ERR030881.9914386/2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GGGGGCTCTGTTTCCAAACTTGGTTGTCCTCAGTGGCTGGCTCACACCAG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+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HHHHHHHHHHHHHHHHHHHHHHHHHHHHHHHHHHHHHHH;54464FFF;</a:t>
            </a:r>
            <a:r>
              <a:rPr lang="en-US" sz="1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B</a:t>
            </a:r>
            <a:endParaRPr lang="en-US" sz="1400" b="1" dirty="0">
              <a:solidFill>
                <a:schemeClr val="accent2"/>
              </a:solidFill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9065" y="2568770"/>
            <a:ext cx="7382934" cy="1292662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txBody>
          <a:bodyPr wrap="square" lIns="182880" tIns="91440" rIns="182880" bIns="9144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@ERR030881.65131462/1</a:t>
            </a:r>
          </a:p>
          <a:p>
            <a:r>
              <a:rPr lang="en-US" b="1" dirty="0">
                <a:latin typeface="Courier New"/>
                <a:cs typeface="Courier New"/>
              </a:rPr>
              <a:t>CGGTTGTCCTCAGNGGCTGCCTCACACCAGTATGACCCGGAGTCATCTTC</a:t>
            </a:r>
          </a:p>
          <a:p>
            <a:r>
              <a:rPr lang="en-US" b="1" dirty="0">
                <a:latin typeface="Courier New"/>
                <a:cs typeface="Courier New"/>
              </a:rPr>
              <a:t>+</a:t>
            </a:r>
          </a:p>
          <a:p>
            <a:r>
              <a:rPr lang="en-US" b="1" dirty="0">
                <a:latin typeface="Courier New"/>
                <a:cs typeface="Courier New"/>
              </a:rPr>
              <a:t>HHHHHHHHHHFFF#F@==&gt;8FAFC&gt;44445&gt;A@AA9DF:I##########</a:t>
            </a:r>
          </a:p>
        </p:txBody>
      </p:sp>
    </p:spTree>
    <p:extLst>
      <p:ext uri="{BB962C8B-B14F-4D97-AF65-F5344CB8AC3E}">
        <p14:creationId xmlns:p14="http://schemas.microsoft.com/office/powerpoint/2010/main" val="353081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2264" y="1769298"/>
            <a:ext cx="68928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@ERR030881.65131462/1</a:t>
            </a:r>
          </a:p>
          <a:p>
            <a:r>
              <a:rPr lang="en-US" sz="1600" b="1" dirty="0">
                <a:latin typeface="Courier New"/>
                <a:cs typeface="Courier New"/>
              </a:rPr>
              <a:t>CGGTTGTCCTCAGNGGCTGCCTCACACCAGTATGACCCGGAGTCATCTTC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+</a:t>
            </a:r>
            <a:r>
              <a:rPr lang="en-US" sz="1600" b="1" dirty="0">
                <a:latin typeface="Courier New"/>
                <a:cs typeface="Courier New"/>
              </a:rPr>
              <a:t>ERR030881.65131462/1</a:t>
            </a:r>
          </a:p>
          <a:p>
            <a:r>
              <a:rPr lang="en-US" sz="1600" b="1" dirty="0">
                <a:latin typeface="Courier New"/>
                <a:cs typeface="Courier New"/>
              </a:rPr>
              <a:t>HHHHHHHHHHFFF#F@==&gt;8FAFC&gt;44445&gt;A@AA9DF:I##########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689086" y="115464"/>
            <a:ext cx="3448601" cy="1143000"/>
          </a:xfrm>
        </p:spPr>
        <p:txBody>
          <a:bodyPr/>
          <a:lstStyle/>
          <a:p>
            <a:r>
              <a:rPr lang="en-US" dirty="0" smtClean="0"/>
              <a:t>Quality Scores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7035" y="3440800"/>
            <a:ext cx="97548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C0504D"/>
                </a:solidFill>
                <a:latin typeface="Courier New"/>
                <a:cs typeface="Courier New"/>
              </a:rPr>
              <a:t>  </a:t>
            </a:r>
            <a:r>
              <a:rPr lang="hr-HR" sz="1400" b="1" dirty="0" smtClean="0">
                <a:solidFill>
                  <a:srgbClr val="C0504D"/>
                </a:solidFill>
                <a:latin typeface="Courier New"/>
                <a:cs typeface="Courier New"/>
              </a:rPr>
              <a:t>||||||||||||||||||||||||||||||||||||||||||</a:t>
            </a:r>
            <a:endParaRPr lang="en-US" sz="1400" b="1" dirty="0" smtClean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  !"#$%&amp;'()*+,-./0123456789:;&lt;=&gt;?@ABCDEFGHIJKLMNOPQRSTUVWXYZ[\]^_`</a:t>
            </a:r>
            <a:r>
              <a:rPr lang="en-US" sz="1400" b="1" dirty="0" err="1" smtClean="0">
                <a:latin typeface="Courier New"/>
                <a:cs typeface="Courier New"/>
              </a:rPr>
              <a:t>abcdefghijklm</a:t>
            </a:r>
            <a:endParaRPr lang="en-US" sz="1400" b="1" dirty="0" smtClean="0">
              <a:latin typeface="Courier New"/>
              <a:cs typeface="Courier New"/>
            </a:endParaRPr>
          </a:p>
          <a:p>
            <a:r>
              <a:rPr lang="en-US" sz="1400" b="1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|         |         |         |          |                     </a:t>
            </a:r>
            <a:endParaRPr lang="en-US" sz="14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 0        10        20         30        41</a:t>
            </a:r>
            <a:endParaRPr lang="en-US" sz="14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endParaRPr lang="en-US" sz="1400" b="1" dirty="0">
              <a:latin typeface="Courier New"/>
              <a:cs typeface="Courier New"/>
            </a:endParaRPr>
          </a:p>
          <a:p>
            <a:endParaRPr lang="en-US" sz="1400" b="1" dirty="0">
              <a:latin typeface="Courier New"/>
              <a:cs typeface="Courier New"/>
            </a:endParaRPr>
          </a:p>
          <a:p>
            <a:endParaRPr lang="en-US" sz="1400" b="1" dirty="0" smtClean="0">
              <a:latin typeface="Courier New"/>
              <a:cs typeface="Courier New"/>
            </a:endParaRPr>
          </a:p>
          <a:p>
            <a:r>
              <a:rPr lang="en-US" sz="1400" b="1" dirty="0" err="1" smtClean="0">
                <a:latin typeface="Courier New"/>
                <a:cs typeface="Courier New"/>
              </a:rPr>
              <a:t>Illumina</a:t>
            </a:r>
            <a:r>
              <a:rPr lang="en-US" sz="1400" b="1" dirty="0" smtClean="0">
                <a:latin typeface="Courier New"/>
                <a:cs typeface="Courier New"/>
              </a:rPr>
              <a:t> </a:t>
            </a:r>
            <a:r>
              <a:rPr lang="en-US" sz="1400" b="1" dirty="0">
                <a:latin typeface="Courier New"/>
                <a:cs typeface="Courier New"/>
              </a:rPr>
              <a:t>1.8+ </a:t>
            </a:r>
            <a:r>
              <a:rPr lang="en-US" sz="1400" b="1" dirty="0" smtClean="0">
                <a:latin typeface="Courier New"/>
                <a:cs typeface="Courier New"/>
              </a:rPr>
              <a:t>(Phred</a:t>
            </a:r>
            <a:r>
              <a:rPr lang="en-US" sz="1400" b="1" dirty="0">
                <a:latin typeface="Courier New"/>
                <a:cs typeface="Courier New"/>
              </a:rPr>
              <a:t>+</a:t>
            </a:r>
            <a:r>
              <a:rPr lang="en-US" sz="1400" b="1" dirty="0" smtClean="0">
                <a:latin typeface="Courier New"/>
                <a:cs typeface="Courier New"/>
              </a:rPr>
              <a:t>33)</a:t>
            </a:r>
            <a:endParaRPr lang="en-US" sz="14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4866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8-09 at 2.5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7" y="894337"/>
            <a:ext cx="8636892" cy="345475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295045" y="4676236"/>
            <a:ext cx="68928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@ERR030881.65131462/1</a:t>
            </a:r>
          </a:p>
          <a:p>
            <a:r>
              <a:rPr lang="en-US" sz="1600" b="1" dirty="0">
                <a:latin typeface="Courier New"/>
                <a:cs typeface="Courier New"/>
              </a:rPr>
              <a:t>CGGTTGTCCTCAGNGGCTGCCTCACACCAGTATGACCCGGAGTCATCTTC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+</a:t>
            </a:r>
            <a:r>
              <a:rPr lang="en-US" sz="1600" b="1" dirty="0">
                <a:latin typeface="Courier New"/>
                <a:cs typeface="Courier New"/>
              </a:rPr>
              <a:t>ERR030881.65131462/1</a:t>
            </a:r>
          </a:p>
          <a:p>
            <a:r>
              <a:rPr lang="en-US" sz="1600" b="1" dirty="0">
                <a:latin typeface="Courier New"/>
                <a:cs typeface="Courier New"/>
              </a:rPr>
              <a:t>HHHHHHHHHHFFF#F@==&gt;8FAFC&gt;44445&gt;A@AA9DF:I##########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1759" y="6177251"/>
            <a:ext cx="132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 = 99.99%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29460" y="6233432"/>
            <a:ext cx="132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 = 98.74%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32158" y="5734645"/>
            <a:ext cx="56796" cy="537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52768" y="5753888"/>
            <a:ext cx="57722" cy="4426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63872" y="6308857"/>
            <a:ext cx="219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r>
              <a:rPr lang="en-US" smtClean="0"/>
              <a:t>= low quality </a:t>
            </a:r>
            <a:r>
              <a:rPr lang="en-US" dirty="0" smtClean="0"/>
              <a:t>3’ end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509196" y="5734645"/>
            <a:ext cx="269367" cy="577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061" y="3045675"/>
            <a:ext cx="1054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0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0036"/>
            <a:ext cx="8229600" cy="1143000"/>
          </a:xfrm>
        </p:spPr>
        <p:txBody>
          <a:bodyPr/>
          <a:lstStyle/>
          <a:p>
            <a:r>
              <a:rPr lang="en-US" sz="4800" smtClean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1646"/>
            <a:ext cx="8229600" cy="426991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Studying </a:t>
            </a:r>
            <a:r>
              <a:rPr lang="en-US" sz="3600" b="1" smtClean="0"/>
              <a:t>the Cell </a:t>
            </a:r>
            <a:r>
              <a:rPr lang="en-US" sz="3600" b="1" dirty="0" smtClean="0"/>
              <a:t>with Sequence</a:t>
            </a:r>
          </a:p>
          <a:p>
            <a:r>
              <a:rPr lang="en-US" sz="3600" dirty="0" smtClean="0"/>
              <a:t>Overview of </a:t>
            </a:r>
            <a:r>
              <a:rPr lang="en-US" sz="3600" err="1" smtClean="0"/>
              <a:t>RNAseq</a:t>
            </a:r>
            <a:r>
              <a:rPr lang="en-US" sz="3600" smtClean="0"/>
              <a:t> Analysis</a:t>
            </a:r>
            <a:endParaRPr lang="en-US" sz="3600" dirty="0" smtClean="0"/>
          </a:p>
          <a:p>
            <a:r>
              <a:rPr lang="en-US" sz="3600" dirty="0" smtClean="0"/>
              <a:t>RNA-</a:t>
            </a:r>
            <a:r>
              <a:rPr lang="en-US" sz="3600" err="1" smtClean="0"/>
              <a:t>seq</a:t>
            </a:r>
            <a:r>
              <a:rPr lang="en-US" sz="3600" smtClean="0"/>
              <a:t> Pipeline Details</a:t>
            </a:r>
            <a:endParaRPr lang="en-US" sz="3600" dirty="0" smtClean="0"/>
          </a:p>
          <a:p>
            <a:r>
              <a:rPr lang="en-US" sz="3600" dirty="0" smtClean="0"/>
              <a:t>Hands-on with </a:t>
            </a:r>
            <a:r>
              <a:rPr lang="en-US" sz="3600" dirty="0" err="1" smtClean="0"/>
              <a:t>RNAseq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48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79" y="-57732"/>
            <a:ext cx="8229600" cy="769751"/>
          </a:xfrm>
        </p:spPr>
        <p:txBody>
          <a:bodyPr/>
          <a:lstStyle/>
          <a:p>
            <a:r>
              <a:rPr lang="en-US" smtClean="0"/>
              <a:t>Quality </a:t>
            </a:r>
            <a:r>
              <a:rPr lang="en-US" dirty="0" smtClean="0"/>
              <a:t>Score Distribution</a:t>
            </a:r>
            <a:endParaRPr lang="en-US" dirty="0"/>
          </a:p>
        </p:txBody>
      </p:sp>
      <p:pic>
        <p:nvPicPr>
          <p:cNvPr id="4" name="Picture 3" descr="Screen Shot 2012-08-09 at 3.3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1" y="725225"/>
            <a:ext cx="8303305" cy="61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1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79" y="-57732"/>
            <a:ext cx="8229600" cy="769751"/>
          </a:xfrm>
        </p:spPr>
        <p:txBody>
          <a:bodyPr/>
          <a:lstStyle/>
          <a:p>
            <a:r>
              <a:rPr lang="en-US" smtClean="0"/>
              <a:t>Quality </a:t>
            </a:r>
            <a:r>
              <a:rPr lang="en-US" dirty="0" smtClean="0"/>
              <a:t>Score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7" y="725225"/>
            <a:ext cx="8177033" cy="61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482"/>
            <a:ext cx="8229600" cy="1143000"/>
          </a:xfrm>
        </p:spPr>
        <p:txBody>
          <a:bodyPr/>
          <a:lstStyle/>
          <a:p>
            <a:r>
              <a:rPr lang="en-US" dirty="0" smtClean="0"/>
              <a:t>Map Raw Reads To Reference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81259" y="5445987"/>
            <a:ext cx="713818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95748" y="2150296"/>
            <a:ext cx="204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Reads </a:t>
            </a:r>
            <a:br>
              <a:rPr lang="en-US" dirty="0" smtClean="0"/>
            </a:br>
            <a:r>
              <a:rPr lang="en-US" dirty="0" smtClean="0"/>
              <a:t>(x 10,000,000 or so)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93583" y="2362366"/>
            <a:ext cx="230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999799" y="2778836"/>
            <a:ext cx="230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389447" y="2475038"/>
            <a:ext cx="230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55594" y="2665163"/>
            <a:ext cx="230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348063" y="2855287"/>
            <a:ext cx="230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23989" y="2622828"/>
            <a:ext cx="230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19351" y="5859675"/>
            <a:ext cx="3925533" cy="7078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Considerations: 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Speed? Accuracy</a:t>
            </a:r>
            <a:r>
              <a:rPr lang="en-US" sz="2000" smtClean="0"/>
              <a:t>? Spliced </a:t>
            </a:r>
            <a:r>
              <a:rPr lang="en-US" sz="2000" dirty="0" smtClean="0"/>
              <a:t>Reads?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654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024 L -0.27874 0.42599 " pathEditMode="relative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139 L -0.14276 0.40954 " pathEditMode="relative" ptsTypes="AA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2848E-6 2.50405E-6 L 0.11827 0.37804 " pathEditMode="relative" ptsTypes="AA">
                                      <p:cBhvr>
                                        <p:cTn id="1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208 L 0.27249 0.35581 " pathEditMode="relative" ptsTypes="AA">
                                      <p:cBhvr>
                                        <p:cTn id="1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00092 L -0.12365 0.38244 " pathEditMode="relative" ptsTypes="AA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24 L -0.02171 0.33589 " pathEditMode="relative" ptsTypes="AA"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482"/>
            <a:ext cx="8229600" cy="1143000"/>
          </a:xfrm>
        </p:spPr>
        <p:txBody>
          <a:bodyPr/>
          <a:lstStyle/>
          <a:p>
            <a:r>
              <a:rPr lang="en-US" dirty="0" smtClean="0"/>
              <a:t>Map Raw Reads To Reference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81259" y="3975283"/>
            <a:ext cx="713818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1880716" y="4207172"/>
            <a:ext cx="867077" cy="0"/>
          </a:xfrm>
          <a:prstGeom prst="line">
            <a:avLst/>
          </a:prstGeom>
          <a:ln w="762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527262" y="4207172"/>
            <a:ext cx="409368" cy="0"/>
          </a:xfrm>
          <a:prstGeom prst="line">
            <a:avLst/>
          </a:prstGeom>
          <a:ln w="762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34890" y="4207172"/>
            <a:ext cx="208119" cy="0"/>
          </a:xfrm>
          <a:prstGeom prst="line">
            <a:avLst/>
          </a:prstGeom>
          <a:ln w="762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723355" y="4195198"/>
            <a:ext cx="1636455" cy="427384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rgbClr val="8064A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518571" y="4182987"/>
            <a:ext cx="2039463" cy="469885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rgbClr val="8064A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576806" y="2766511"/>
            <a:ext cx="4044642" cy="933904"/>
            <a:chOff x="2576806" y="4237215"/>
            <a:chExt cx="4044642" cy="933904"/>
          </a:xfrm>
        </p:grpSpPr>
        <p:grpSp>
          <p:nvGrpSpPr>
            <p:cNvPr id="11" name="Group 10"/>
            <p:cNvGrpSpPr/>
            <p:nvPr/>
          </p:nvGrpSpPr>
          <p:grpSpPr>
            <a:xfrm>
              <a:off x="4492012" y="4237215"/>
              <a:ext cx="2120578" cy="329697"/>
              <a:chOff x="4492012" y="4237215"/>
              <a:chExt cx="2120578" cy="32969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Freeform 9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3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461226" y="4841422"/>
              <a:ext cx="2160222" cy="329697"/>
              <a:chOff x="4492012" y="4237215"/>
              <a:chExt cx="2160222" cy="329697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4492012" y="4504683"/>
                <a:ext cx="91440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6515074" y="4566195"/>
                <a:ext cx="137160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Freeform 73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3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601231" y="4792578"/>
              <a:ext cx="1794564" cy="329697"/>
              <a:chOff x="4492012" y="4237215"/>
              <a:chExt cx="2120578" cy="329697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3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576806" y="4297795"/>
              <a:ext cx="1714927" cy="329697"/>
              <a:chOff x="4492012" y="4237215"/>
              <a:chExt cx="2120578" cy="32969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Freeform 82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3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862980" y="2741372"/>
            <a:ext cx="5177395" cy="1097621"/>
            <a:chOff x="1862980" y="3503838"/>
            <a:chExt cx="5177395" cy="1097621"/>
          </a:xfrm>
        </p:grpSpPr>
        <p:grpSp>
          <p:nvGrpSpPr>
            <p:cNvPr id="14" name="Group 13"/>
            <p:cNvGrpSpPr/>
            <p:nvPr/>
          </p:nvGrpSpPr>
          <p:grpSpPr>
            <a:xfrm>
              <a:off x="1862980" y="3503838"/>
              <a:ext cx="5177395" cy="1097621"/>
              <a:chOff x="1862980" y="3503838"/>
              <a:chExt cx="5177395" cy="1097621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6758175" y="429844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550766" y="453721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899540" y="457532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23638" y="460145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663451" y="4457631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6519780" y="3980085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532193" y="421885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45860" y="4059676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644878" y="413926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217497" y="425645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293747" y="448645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207369" y="4141451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334912" y="391144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214114" y="402644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923656" y="443637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902999" y="407729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929079" y="416029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893765" y="4288916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892871" y="3990434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872214" y="363135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898294" y="371435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862980" y="384297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454948" y="459340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479064" y="4454452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458407" y="409537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350152" y="4239431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448279" y="400851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427622" y="364943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453702" y="373243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186275" y="4544564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210391" y="440560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189734" y="404653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215814" y="4129532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180500" y="4319206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179606" y="395966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2158949" y="3600594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2185029" y="368359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2149715" y="3812212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745454" y="391268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6661623" y="350383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809490" y="424282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574481" y="3619623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702456" y="3710968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6728536" y="3790559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272198" y="4335587"/>
                <a:ext cx="230885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Connector 83"/>
            <p:cNvCxnSpPr/>
            <p:nvPr/>
          </p:nvCxnSpPr>
          <p:spPr>
            <a:xfrm>
              <a:off x="6601881" y="4377144"/>
              <a:ext cx="2308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040875" y="4927857"/>
            <a:ext cx="3016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Bowtie</a:t>
            </a:r>
            <a:r>
              <a:rPr lang="en-US" sz="2800" dirty="0" smtClean="0"/>
              <a:t> and </a:t>
            </a:r>
            <a:r>
              <a:rPr lang="en-US" sz="2800" dirty="0" err="1" smtClean="0">
                <a:solidFill>
                  <a:schemeClr val="accent3"/>
                </a:solidFill>
              </a:rPr>
              <a:t>Tophat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87219" y="5615001"/>
            <a:ext cx="3236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tophat.cbcb.umd.edu</a:t>
            </a:r>
            <a:r>
              <a:rPr lang="en-US" sz="2000" dirty="0">
                <a:hlinkClick r:id="rId2"/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620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Mapping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092" y="2144515"/>
            <a:ext cx="7165707" cy="3549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Based on</a:t>
            </a:r>
          </a:p>
          <a:p>
            <a:pPr lvl="1"/>
            <a:r>
              <a:rPr lang="en-US" sz="3200" smtClean="0"/>
              <a:t>Read Quality</a:t>
            </a:r>
            <a:endParaRPr lang="en-US" sz="3200" dirty="0" smtClean="0"/>
          </a:p>
          <a:p>
            <a:pPr lvl="1"/>
            <a:r>
              <a:rPr lang="en-US" sz="3200" dirty="0" smtClean="0"/>
              <a:t>Uniqueness of mapping</a:t>
            </a:r>
          </a:p>
          <a:p>
            <a:pPr lvl="1"/>
            <a:r>
              <a:rPr lang="en-US" sz="3200" dirty="0" smtClean="0"/>
              <a:t>Mismatches </a:t>
            </a:r>
          </a:p>
          <a:p>
            <a:pPr lvl="1"/>
            <a:r>
              <a:rPr lang="en-US" sz="3200" smtClean="0"/>
              <a:t>Indels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263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Bamfiles</a:t>
            </a:r>
            <a:r>
              <a:rPr lang="en-US" dirty="0" smtClean="0"/>
              <a:t> (</a:t>
            </a:r>
            <a:r>
              <a:rPr lang="en-US" dirty="0" err="1" smtClean="0"/>
              <a:t>Samfiles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9839" y="1499447"/>
            <a:ext cx="83626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"/>
                <a:cs typeface="Courier"/>
              </a:rPr>
              <a:t>NS500577:15:H3MKLBGXX:2:11311:19842:4617	272	chr1	3038025	0	</a:t>
            </a:r>
            <a:r>
              <a:rPr lang="en-US" sz="1600" b="1" dirty="0" smtClean="0">
                <a:latin typeface="Courier"/>
                <a:cs typeface="Courier"/>
              </a:rPr>
              <a:t>4M1I45M		*</a:t>
            </a:r>
            <a:r>
              <a:rPr lang="en-US" sz="1600" b="1" dirty="0">
                <a:latin typeface="Courier"/>
                <a:cs typeface="Courier"/>
              </a:rPr>
              <a:t>	0	</a:t>
            </a:r>
            <a:r>
              <a:rPr lang="en-US" sz="1600" b="1" dirty="0" smtClean="0">
                <a:latin typeface="Courier"/>
                <a:cs typeface="Courier"/>
              </a:rPr>
              <a:t>0	CCGCGGGGGGCCACCTTGATTCTGGAACTCCGCAGCAGGCAGTCTGCAGG</a:t>
            </a:r>
            <a:r>
              <a:rPr lang="en-US" sz="1600" b="1" dirty="0">
                <a:latin typeface="Courier"/>
                <a:cs typeface="Courier"/>
              </a:rPr>
              <a:t>	FFFFFFFF&lt;</a:t>
            </a:r>
            <a:r>
              <a:rPr lang="en-US" sz="1600" b="1" dirty="0" smtClean="0">
                <a:latin typeface="Courier"/>
                <a:cs typeface="Courier"/>
              </a:rPr>
              <a:t>FFFFFF.FFFFFFFFFFFFFFFFFAFFFFFFFFFFFAAA</a:t>
            </a:r>
            <a:r>
              <a:rPr lang="fi-FI" sz="1600" b="1" dirty="0" smtClean="0">
                <a:latin typeface="Courier"/>
                <a:cs typeface="Courier"/>
              </a:rPr>
              <a:t>AA</a:t>
            </a:r>
            <a:r>
              <a:rPr lang="fi-FI" sz="1600" dirty="0">
                <a:latin typeface="Courier"/>
                <a:cs typeface="Courier"/>
              </a:rPr>
              <a:t>	AS:i:-13	XN:i:0	XM:i:1	XO:i:1	XG:i:1	NM:i:2	MD:Z:3T45	YT:Z:UU	NH:i:5	CC:Z:chr11	CP:i:63805304	HI:i:0</a:t>
            </a:r>
            <a:endParaRPr lang="en-US" sz="1600" dirty="0">
              <a:latin typeface="Courier"/>
              <a:cs typeface="Courier"/>
            </a:endParaRPr>
          </a:p>
        </p:txBody>
      </p:sp>
      <p:pic>
        <p:nvPicPr>
          <p:cNvPr id="6" name="Picture 5" descr="Screen Shot 2012-08-10 at 12.3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0978"/>
            <a:ext cx="8149708" cy="27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6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0-27 at 10.26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9144000" cy="34408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mtClean="0"/>
              <a:t>Visualizing </a:t>
            </a:r>
            <a:r>
              <a:rPr lang="en-US" dirty="0" smtClean="0"/>
              <a:t>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6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7 at 10.10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9144000" cy="568036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6947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7 at 10.09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9144000" cy="55213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9659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14" y="300675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Assign </a:t>
            </a:r>
            <a:r>
              <a:rPr lang="en-US" smtClean="0"/>
              <a:t>Expression Values </a:t>
            </a:r>
            <a:r>
              <a:rPr lang="en-US" dirty="0" smtClean="0"/>
              <a:t>to Transcripts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48172" y="5013809"/>
            <a:ext cx="7138189" cy="1330998"/>
            <a:chOff x="1048172" y="5233938"/>
            <a:chExt cx="7138189" cy="1330998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1048172" y="5887347"/>
              <a:ext cx="7138189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947629" y="6119236"/>
              <a:ext cx="867077" cy="0"/>
            </a:xfrm>
            <a:prstGeom prst="line">
              <a:avLst/>
            </a:prstGeom>
            <a:ln w="76200" cmpd="sng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470671" y="6119236"/>
              <a:ext cx="409368" cy="0"/>
            </a:xfrm>
            <a:prstGeom prst="line">
              <a:avLst/>
            </a:prstGeom>
            <a:ln w="76200" cmpd="sng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084291" y="6119236"/>
              <a:ext cx="208119" cy="0"/>
            </a:xfrm>
            <a:prstGeom prst="line">
              <a:avLst/>
            </a:prstGeom>
            <a:ln w="76200" cmpd="sng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>
              <a:off x="2790269" y="6107262"/>
              <a:ext cx="1288658" cy="427384"/>
            </a:xfrm>
            <a:custGeom>
              <a:avLst/>
              <a:gdLst>
                <a:gd name="connsiteX0" fmla="*/ 0 w 1636455"/>
                <a:gd name="connsiteY0" fmla="*/ 12211 h 427384"/>
                <a:gd name="connsiteX1" fmla="*/ 915926 w 1636455"/>
                <a:gd name="connsiteY1" fmla="*/ 427384 h 427384"/>
                <a:gd name="connsiteX2" fmla="*/ 1636455 w 1636455"/>
                <a:gd name="connsiteY2" fmla="*/ 0 h 427384"/>
                <a:gd name="connsiteX3" fmla="*/ 1636455 w 1636455"/>
                <a:gd name="connsiteY3" fmla="*/ 0 h 42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455" h="427384">
                  <a:moveTo>
                    <a:pt x="0" y="12211"/>
                  </a:moveTo>
                  <a:lnTo>
                    <a:pt x="915926" y="427384"/>
                  </a:lnTo>
                  <a:lnTo>
                    <a:pt x="1636455" y="0"/>
                  </a:lnTo>
                  <a:lnTo>
                    <a:pt x="1636455" y="0"/>
                  </a:lnTo>
                </a:path>
              </a:pathLst>
            </a:custGeom>
            <a:ln w="12700" cmpd="sng">
              <a:solidFill>
                <a:schemeClr val="accent5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4267973" y="6095051"/>
              <a:ext cx="1276446" cy="469885"/>
            </a:xfrm>
            <a:custGeom>
              <a:avLst/>
              <a:gdLst>
                <a:gd name="connsiteX0" fmla="*/ 0 w 1636455"/>
                <a:gd name="connsiteY0" fmla="*/ 12211 h 427384"/>
                <a:gd name="connsiteX1" fmla="*/ 915926 w 1636455"/>
                <a:gd name="connsiteY1" fmla="*/ 427384 h 427384"/>
                <a:gd name="connsiteX2" fmla="*/ 1636455 w 1636455"/>
                <a:gd name="connsiteY2" fmla="*/ 0 h 427384"/>
                <a:gd name="connsiteX3" fmla="*/ 1636455 w 1636455"/>
                <a:gd name="connsiteY3" fmla="*/ 0 h 42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455" h="427384">
                  <a:moveTo>
                    <a:pt x="0" y="12211"/>
                  </a:moveTo>
                  <a:lnTo>
                    <a:pt x="915926" y="427384"/>
                  </a:lnTo>
                  <a:lnTo>
                    <a:pt x="1636455" y="0"/>
                  </a:lnTo>
                  <a:lnTo>
                    <a:pt x="1636455" y="0"/>
                  </a:lnTo>
                </a:path>
              </a:pathLst>
            </a:custGeom>
            <a:ln w="12700" cmpd="sng">
              <a:solidFill>
                <a:schemeClr val="accent5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262112" y="5282782"/>
              <a:ext cx="1282297" cy="329697"/>
              <a:chOff x="4492012" y="4237215"/>
              <a:chExt cx="2160222" cy="329697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4492012" y="4504683"/>
                <a:ext cx="91440" cy="0"/>
              </a:xfrm>
              <a:prstGeom prst="line">
                <a:avLst/>
              </a:prstGeom>
              <a:ln w="28575" cmpd="sng">
                <a:solidFill>
                  <a:srgbClr val="4BACC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6515074" y="4566195"/>
                <a:ext cx="137160" cy="0"/>
              </a:xfrm>
              <a:prstGeom prst="line">
                <a:avLst/>
              </a:prstGeom>
              <a:ln w="28575" cmpd="sng">
                <a:solidFill>
                  <a:srgbClr val="4BACC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Freeform 103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rgbClr val="4BACC6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2668144" y="5233938"/>
              <a:ext cx="1459632" cy="329697"/>
              <a:chOff x="4492012" y="4237215"/>
              <a:chExt cx="2120578" cy="329697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rgbClr val="4BACC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rgbClr val="4BACC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reeform 100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rgbClr val="4BACC6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1" name="Straight Connector 110"/>
            <p:cNvCxnSpPr/>
            <p:nvPr/>
          </p:nvCxnSpPr>
          <p:spPr>
            <a:xfrm>
              <a:off x="5677160" y="5448047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469751" y="5686817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966453" y="5724927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097463" y="5751057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582436" y="5607229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451178" y="5368456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3991322" y="5406051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067572" y="5636055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990569" y="5585971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960678" y="5438514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521861" y="5743006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2545977" y="5604050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417065" y="5389029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2253188" y="5694162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2277304" y="5555206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2247413" y="5468804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728475" y="5392421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4046023" y="5485185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520866" y="5526742"/>
              <a:ext cx="230885" cy="0"/>
            </a:xfrm>
            <a:prstGeom prst="line">
              <a:avLst/>
            </a:prstGeom>
            <a:ln>
              <a:solidFill>
                <a:srgbClr val="4BACC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981259" y="1859046"/>
            <a:ext cx="7138189" cy="2505815"/>
            <a:chOff x="981259" y="2079175"/>
            <a:chExt cx="7138189" cy="250581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81259" y="3907401"/>
              <a:ext cx="7138189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1880716" y="4139290"/>
              <a:ext cx="867077" cy="0"/>
            </a:xfrm>
            <a:prstGeom prst="line">
              <a:avLst/>
            </a:prstGeom>
            <a:ln w="762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527262" y="4139290"/>
              <a:ext cx="409368" cy="0"/>
            </a:xfrm>
            <a:prstGeom prst="line">
              <a:avLst/>
            </a:prstGeom>
            <a:ln w="762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34890" y="4139290"/>
              <a:ext cx="208119" cy="0"/>
            </a:xfrm>
            <a:prstGeom prst="line">
              <a:avLst/>
            </a:prstGeom>
            <a:ln w="762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2723355" y="4127316"/>
              <a:ext cx="1636455" cy="427384"/>
            </a:xfrm>
            <a:custGeom>
              <a:avLst/>
              <a:gdLst>
                <a:gd name="connsiteX0" fmla="*/ 0 w 1636455"/>
                <a:gd name="connsiteY0" fmla="*/ 12211 h 427384"/>
                <a:gd name="connsiteX1" fmla="*/ 915926 w 1636455"/>
                <a:gd name="connsiteY1" fmla="*/ 427384 h 427384"/>
                <a:gd name="connsiteX2" fmla="*/ 1636455 w 1636455"/>
                <a:gd name="connsiteY2" fmla="*/ 0 h 427384"/>
                <a:gd name="connsiteX3" fmla="*/ 1636455 w 1636455"/>
                <a:gd name="connsiteY3" fmla="*/ 0 h 42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455" h="427384">
                  <a:moveTo>
                    <a:pt x="0" y="12211"/>
                  </a:moveTo>
                  <a:lnTo>
                    <a:pt x="915926" y="427384"/>
                  </a:lnTo>
                  <a:lnTo>
                    <a:pt x="1636455" y="0"/>
                  </a:lnTo>
                  <a:lnTo>
                    <a:pt x="1636455" y="0"/>
                  </a:lnTo>
                </a:path>
              </a:pathLst>
            </a:custGeom>
            <a:ln w="12700" cmpd="sng">
              <a:solidFill>
                <a:srgbClr val="8064A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518571" y="4115105"/>
              <a:ext cx="2039463" cy="469885"/>
            </a:xfrm>
            <a:custGeom>
              <a:avLst/>
              <a:gdLst>
                <a:gd name="connsiteX0" fmla="*/ 0 w 1636455"/>
                <a:gd name="connsiteY0" fmla="*/ 12211 h 427384"/>
                <a:gd name="connsiteX1" fmla="*/ 915926 w 1636455"/>
                <a:gd name="connsiteY1" fmla="*/ 427384 h 427384"/>
                <a:gd name="connsiteX2" fmla="*/ 1636455 w 1636455"/>
                <a:gd name="connsiteY2" fmla="*/ 0 h 427384"/>
                <a:gd name="connsiteX3" fmla="*/ 1636455 w 1636455"/>
                <a:gd name="connsiteY3" fmla="*/ 0 h 42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6455" h="427384">
                  <a:moveTo>
                    <a:pt x="0" y="12211"/>
                  </a:moveTo>
                  <a:lnTo>
                    <a:pt x="915926" y="427384"/>
                  </a:lnTo>
                  <a:lnTo>
                    <a:pt x="1636455" y="0"/>
                  </a:lnTo>
                  <a:lnTo>
                    <a:pt x="1636455" y="0"/>
                  </a:lnTo>
                </a:path>
              </a:pathLst>
            </a:custGeom>
            <a:ln w="12700" cmpd="sng">
              <a:solidFill>
                <a:srgbClr val="8064A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492012" y="2698629"/>
              <a:ext cx="2120578" cy="329697"/>
              <a:chOff x="4492012" y="4237215"/>
              <a:chExt cx="2120578" cy="32969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Freeform 9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4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461226" y="3302836"/>
              <a:ext cx="2160222" cy="329697"/>
              <a:chOff x="4492012" y="4237215"/>
              <a:chExt cx="2160222" cy="329697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4492012" y="4504683"/>
                <a:ext cx="91440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6515074" y="4566195"/>
                <a:ext cx="137160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Freeform 73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4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601231" y="3253992"/>
              <a:ext cx="1794564" cy="329697"/>
              <a:chOff x="4492012" y="4237215"/>
              <a:chExt cx="2120578" cy="329697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4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576806" y="2759209"/>
              <a:ext cx="1714927" cy="329697"/>
              <a:chOff x="4492012" y="4237215"/>
              <a:chExt cx="2120578" cy="32969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Freeform 82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4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>
              <a:off x="6758175" y="346810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550766" y="37068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899540" y="37449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323638" y="37711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663451" y="36272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519780" y="31497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32193" y="33885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545860" y="32293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644878" y="330891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17497" y="34261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293747" y="365610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207369" y="33111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334912" y="30810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214114" y="319610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23656" y="360602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902999" y="324695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929079" y="332994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893765" y="34585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892871" y="31600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72214" y="28010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898294" y="28840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862980" y="301262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454948" y="376306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479064" y="36241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458407" y="326502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350152" y="34090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448279" y="317816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427622" y="28190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453702" y="290208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186275" y="371421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10391" y="357526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189734" y="32161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215814" y="329918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180500" y="348885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179606" y="31293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158949" y="27702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185029" y="28532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149715" y="298186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45454" y="30823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661623" y="26734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809490" y="34124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574481" y="27892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702456" y="288062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728536" y="29602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272198" y="35052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601881" y="35467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>
              <a:off x="4430442" y="2221925"/>
              <a:ext cx="2160222" cy="329697"/>
              <a:chOff x="4492012" y="4237215"/>
              <a:chExt cx="2160222" cy="329697"/>
            </a:xfrm>
          </p:grpSpPr>
          <p:cxnSp>
            <p:nvCxnSpPr>
              <p:cNvPr id="185" name="Straight Connector 184"/>
              <p:cNvCxnSpPr/>
              <p:nvPr/>
            </p:nvCxnSpPr>
            <p:spPr>
              <a:xfrm>
                <a:off x="4492012" y="4504683"/>
                <a:ext cx="91440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6515074" y="4566195"/>
                <a:ext cx="137160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Freeform 186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4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570447" y="2173081"/>
              <a:ext cx="1794564" cy="329697"/>
              <a:chOff x="4492012" y="4237215"/>
              <a:chExt cx="2120578" cy="329697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>
                <a:off x="4492012" y="4504683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6502862" y="4566195"/>
                <a:ext cx="109728" cy="0"/>
              </a:xfrm>
              <a:prstGeom prst="line">
                <a:avLst/>
              </a:prstGeom>
              <a:ln w="28575" cmpd="sng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Freeform 190"/>
              <p:cNvSpPr/>
              <p:nvPr/>
            </p:nvSpPr>
            <p:spPr>
              <a:xfrm>
                <a:off x="4604057" y="4237215"/>
                <a:ext cx="1941765" cy="329697"/>
              </a:xfrm>
              <a:custGeom>
                <a:avLst/>
                <a:gdLst>
                  <a:gd name="connsiteX0" fmla="*/ 0 w 2027251"/>
                  <a:gd name="connsiteY0" fmla="*/ 256431 h 329697"/>
                  <a:gd name="connsiteX1" fmla="*/ 915926 w 2027251"/>
                  <a:gd name="connsiteY1" fmla="*/ 0 h 329697"/>
                  <a:gd name="connsiteX2" fmla="*/ 2027251 w 2027251"/>
                  <a:gd name="connsiteY2" fmla="*/ 329697 h 3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27251" h="329697">
                    <a:moveTo>
                      <a:pt x="0" y="256431"/>
                    </a:moveTo>
                    <a:lnTo>
                      <a:pt x="915926" y="0"/>
                    </a:lnTo>
                    <a:lnTo>
                      <a:pt x="2027251" y="329697"/>
                    </a:lnTo>
                  </a:path>
                </a:pathLst>
              </a:custGeom>
              <a:ln w="28575" cmpd="sng">
                <a:solidFill>
                  <a:schemeClr val="accent4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2" name="Straight Connector 191"/>
            <p:cNvCxnSpPr/>
            <p:nvPr/>
          </p:nvCxnSpPr>
          <p:spPr>
            <a:xfrm>
              <a:off x="6727391" y="23871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6519982" y="262596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1868756" y="266407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4292854" y="269020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6632667" y="25463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6501409" y="23075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6515076" y="214841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6614094" y="222800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4186713" y="234519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4262963" y="25751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4176585" y="223019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4183330" y="21151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1892872" y="252511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1872215" y="21660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1898295" y="22490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1862981" y="237765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862087" y="20791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2424164" y="268214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448280" y="25431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427623" y="218411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319368" y="23281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417495" y="209725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2155491" y="26333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179607" y="249434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2158950" y="213527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2185030" y="221827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2149716" y="24079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6778706" y="233156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4241414" y="24243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71097" y="24658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4192564" y="29249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4280132" y="28466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4299092" y="276824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4247265" y="30041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8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niQqgDL14QRHJWade5taDc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13" y="896701"/>
            <a:ext cx="6020721" cy="47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5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149"/>
          <p:cNvSpPr/>
          <p:nvPr/>
        </p:nvSpPr>
        <p:spPr>
          <a:xfrm>
            <a:off x="5383161" y="5649762"/>
            <a:ext cx="1198352" cy="469885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3735363" y="5637296"/>
            <a:ext cx="624447" cy="469885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14" y="300675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Assign </a:t>
            </a:r>
            <a:r>
              <a:rPr lang="en-US" smtClean="0"/>
              <a:t>Expression Values </a:t>
            </a:r>
            <a:r>
              <a:rPr lang="en-US" dirty="0" smtClean="0"/>
              <a:t>to Transcripts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1048172" y="5429592"/>
            <a:ext cx="713818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415019" y="5661481"/>
            <a:ext cx="867077" cy="0"/>
          </a:xfrm>
          <a:prstGeom prst="line">
            <a:avLst/>
          </a:prstGeom>
          <a:ln w="762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5036389" y="5661481"/>
            <a:ext cx="409368" cy="0"/>
          </a:xfrm>
          <a:prstGeom prst="line">
            <a:avLst/>
          </a:prstGeom>
          <a:ln w="762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51681" y="5661481"/>
            <a:ext cx="208119" cy="0"/>
          </a:xfrm>
          <a:prstGeom prst="line">
            <a:avLst/>
          </a:prstGeom>
          <a:ln w="762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Freeform 88"/>
          <p:cNvSpPr/>
          <p:nvPr/>
        </p:nvSpPr>
        <p:spPr>
          <a:xfrm>
            <a:off x="3039805" y="5682283"/>
            <a:ext cx="522899" cy="427384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81259" y="3236602"/>
            <a:ext cx="713818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1880716" y="3468491"/>
            <a:ext cx="867077" cy="0"/>
          </a:xfrm>
          <a:prstGeom prst="line">
            <a:avLst/>
          </a:prstGeom>
          <a:ln w="762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527262" y="3468491"/>
            <a:ext cx="409368" cy="0"/>
          </a:xfrm>
          <a:prstGeom prst="line">
            <a:avLst/>
          </a:prstGeom>
          <a:ln w="762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34890" y="3468491"/>
            <a:ext cx="208119" cy="0"/>
          </a:xfrm>
          <a:prstGeom prst="line">
            <a:avLst/>
          </a:prstGeom>
          <a:ln w="76200" cmpd="sng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723355" y="3456517"/>
            <a:ext cx="1636455" cy="427384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rgbClr val="8064A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518571" y="3444306"/>
            <a:ext cx="2039463" cy="469885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rgbClr val="8064A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92012" y="2027830"/>
            <a:ext cx="2120578" cy="329697"/>
            <a:chOff x="4492012" y="4237215"/>
            <a:chExt cx="2120578" cy="3296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2012" y="4504683"/>
              <a:ext cx="109728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502862" y="4566195"/>
              <a:ext cx="109728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4604057" y="4237215"/>
              <a:ext cx="1941765" cy="329697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4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461226" y="2632037"/>
            <a:ext cx="2160222" cy="329697"/>
            <a:chOff x="4492012" y="4237215"/>
            <a:chExt cx="2160222" cy="329697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4492012" y="4504683"/>
              <a:ext cx="91440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515074" y="4566195"/>
              <a:ext cx="137160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 73"/>
            <p:cNvSpPr/>
            <p:nvPr/>
          </p:nvSpPr>
          <p:spPr>
            <a:xfrm>
              <a:off x="4604057" y="4237215"/>
              <a:ext cx="1941765" cy="329697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4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01231" y="2583193"/>
            <a:ext cx="1794564" cy="329697"/>
            <a:chOff x="4492012" y="4237215"/>
            <a:chExt cx="2120578" cy="329697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4492012" y="4504683"/>
              <a:ext cx="109728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502862" y="4566195"/>
              <a:ext cx="109728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8"/>
            <p:cNvSpPr/>
            <p:nvPr/>
          </p:nvSpPr>
          <p:spPr>
            <a:xfrm>
              <a:off x="4604057" y="4237215"/>
              <a:ext cx="1941765" cy="329697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4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576806" y="2088410"/>
            <a:ext cx="1714927" cy="329697"/>
            <a:chOff x="4492012" y="4237215"/>
            <a:chExt cx="2120578" cy="32969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4492012" y="4504683"/>
              <a:ext cx="109728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502862" y="4566195"/>
              <a:ext cx="109728" cy="0"/>
            </a:xfrm>
            <a:prstGeom prst="line">
              <a:avLst/>
            </a:prstGeom>
            <a:ln w="28575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Freeform 82"/>
            <p:cNvSpPr/>
            <p:nvPr/>
          </p:nvSpPr>
          <p:spPr>
            <a:xfrm>
              <a:off x="4604057" y="4237215"/>
              <a:ext cx="1941765" cy="329697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4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6758175" y="279730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550766" y="303607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899540" y="307418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323638" y="310031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63451" y="295648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19780" y="247893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32193" y="27177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545860" y="255852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44878" y="263812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17497" y="275530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93747" y="298531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07369" y="264030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34912" y="241030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14114" y="252530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23656" y="293522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902999" y="257615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29079" y="265915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893765" y="278776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92871" y="248928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72214" y="213021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898294" y="22132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62980" y="234183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54948" y="309226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479064" y="295330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58407" y="259423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350152" y="273828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448279" y="250736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27622" y="214829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453702" y="223129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186275" y="304341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10391" y="290446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189734" y="254538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215814" y="262838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80500" y="281805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179606" y="245852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158949" y="209944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185029" y="218244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149715" y="231106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745454" y="241154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809490" y="274167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574481" y="211847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702456" y="220982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28536" y="228941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72198" y="283444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601881" y="287599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4192564" y="225418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4280132" y="21758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4299092" y="209744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4247265" y="233331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6507765" y="5661481"/>
            <a:ext cx="409368" cy="0"/>
          </a:xfrm>
          <a:prstGeom prst="line">
            <a:avLst/>
          </a:prstGeom>
          <a:ln w="762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Freeform 151"/>
          <p:cNvSpPr/>
          <p:nvPr/>
        </p:nvSpPr>
        <p:spPr>
          <a:xfrm>
            <a:off x="4444999" y="5637296"/>
            <a:ext cx="624447" cy="469885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4294093" y="5661481"/>
            <a:ext cx="208119" cy="0"/>
          </a:xfrm>
          <a:prstGeom prst="line">
            <a:avLst/>
          </a:prstGeom>
          <a:ln w="762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908710" y="5661481"/>
            <a:ext cx="131095" cy="0"/>
          </a:xfrm>
          <a:prstGeom prst="line">
            <a:avLst/>
          </a:prstGeom>
          <a:ln w="76200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Freeform 155"/>
          <p:cNvSpPr/>
          <p:nvPr/>
        </p:nvSpPr>
        <p:spPr>
          <a:xfrm>
            <a:off x="2282096" y="5692263"/>
            <a:ext cx="626614" cy="427384"/>
          </a:xfrm>
          <a:custGeom>
            <a:avLst/>
            <a:gdLst>
              <a:gd name="connsiteX0" fmla="*/ 0 w 1636455"/>
              <a:gd name="connsiteY0" fmla="*/ 12211 h 427384"/>
              <a:gd name="connsiteX1" fmla="*/ 915926 w 1636455"/>
              <a:gd name="connsiteY1" fmla="*/ 427384 h 427384"/>
              <a:gd name="connsiteX2" fmla="*/ 1636455 w 1636455"/>
              <a:gd name="connsiteY2" fmla="*/ 0 h 427384"/>
              <a:gd name="connsiteX3" fmla="*/ 1636455 w 1636455"/>
              <a:gd name="connsiteY3" fmla="*/ 0 h 42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455" h="427384">
                <a:moveTo>
                  <a:pt x="0" y="12211"/>
                </a:moveTo>
                <a:lnTo>
                  <a:pt x="915926" y="427384"/>
                </a:lnTo>
                <a:lnTo>
                  <a:pt x="1636455" y="0"/>
                </a:lnTo>
                <a:lnTo>
                  <a:pt x="1636455" y="0"/>
                </a:lnTo>
              </a:path>
            </a:pathLst>
          </a:custGeom>
          <a:ln w="12700" cmpd="sng"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3" name="Group 272"/>
          <p:cNvGrpSpPr/>
          <p:nvPr/>
        </p:nvGrpSpPr>
        <p:grpSpPr>
          <a:xfrm>
            <a:off x="5315858" y="4819061"/>
            <a:ext cx="1329020" cy="288727"/>
            <a:chOff x="5291276" y="5114045"/>
            <a:chExt cx="1348746" cy="288727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5291276" y="5402772"/>
              <a:ext cx="91440" cy="0"/>
            </a:xfrm>
            <a:prstGeom prst="line">
              <a:avLst/>
            </a:prstGeom>
            <a:ln w="28575" cmpd="sng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6502862" y="5402772"/>
              <a:ext cx="137160" cy="0"/>
            </a:xfrm>
            <a:prstGeom prst="line">
              <a:avLst/>
            </a:prstGeom>
            <a:ln w="28575" cmpd="sng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Freeform 163"/>
            <p:cNvSpPr/>
            <p:nvPr/>
          </p:nvSpPr>
          <p:spPr>
            <a:xfrm>
              <a:off x="5383162" y="5114045"/>
              <a:ext cx="1127894" cy="280536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  <a:gd name="connsiteX0" fmla="*/ 0 w 2042085"/>
                <a:gd name="connsiteY0" fmla="*/ 256431 h 280536"/>
                <a:gd name="connsiteX1" fmla="*/ 915926 w 2042085"/>
                <a:gd name="connsiteY1" fmla="*/ 0 h 280536"/>
                <a:gd name="connsiteX2" fmla="*/ 2042085 w 2042085"/>
                <a:gd name="connsiteY2" fmla="*/ 280536 h 2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2085" h="280536">
                  <a:moveTo>
                    <a:pt x="0" y="256431"/>
                  </a:moveTo>
                  <a:lnTo>
                    <a:pt x="915926" y="0"/>
                  </a:lnTo>
                  <a:cubicBezTo>
                    <a:pt x="1286368" y="109899"/>
                    <a:pt x="1671643" y="170637"/>
                    <a:pt x="2042085" y="280536"/>
                  </a:cubicBezTo>
                </a:path>
              </a:pathLst>
            </a:custGeom>
            <a:ln w="28575" cmpd="sng">
              <a:solidFill>
                <a:schemeClr val="accent5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5" name="Straight Connector 174"/>
          <p:cNvCxnSpPr/>
          <p:nvPr/>
        </p:nvCxnSpPr>
        <p:spPr>
          <a:xfrm>
            <a:off x="1453159" y="529956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6568210" y="5179815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036389" y="529956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5182098" y="5170627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6519780" y="496336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683652" y="5043439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3554510" y="524565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3528915" y="4840530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3554510" y="5040906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1477275" y="5160606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1482698" y="4884530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1447384" y="5013149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415019" y="480295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5137832" y="5234570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6537539" y="4801097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2008567" y="5317641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2032683" y="5178685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/>
          <p:cNvGrpSpPr/>
          <p:nvPr/>
        </p:nvGrpSpPr>
        <p:grpSpPr>
          <a:xfrm>
            <a:off x="2908710" y="4839588"/>
            <a:ext cx="773881" cy="123774"/>
            <a:chOff x="2908710" y="5036244"/>
            <a:chExt cx="773881" cy="123774"/>
          </a:xfrm>
        </p:grpSpPr>
        <p:sp>
          <p:nvSpPr>
            <p:cNvPr id="160" name="Freeform 159"/>
            <p:cNvSpPr/>
            <p:nvPr/>
          </p:nvSpPr>
          <p:spPr>
            <a:xfrm>
              <a:off x="3039805" y="5036244"/>
              <a:ext cx="522899" cy="123774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5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/>
            <p:cNvCxnSpPr/>
            <p:nvPr/>
          </p:nvCxnSpPr>
          <p:spPr>
            <a:xfrm>
              <a:off x="3553497" y="5160018"/>
              <a:ext cx="129094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08710" y="5160018"/>
              <a:ext cx="131095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Connector 241"/>
          <p:cNvCxnSpPr/>
          <p:nvPr/>
        </p:nvCxnSpPr>
        <p:spPr>
          <a:xfrm>
            <a:off x="2030040" y="5024414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1739894" y="5268797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1764010" y="5129841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1994895" y="482005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713583" y="496336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1734119" y="5043439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739894" y="4743430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5060391" y="5051307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2014982" y="4926619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5043018" y="4967056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6601881" y="5235774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036389" y="4819207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6667097" y="4857901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4271327" y="5258236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6507765" y="5317641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4261127" y="5323946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4271327" y="4857901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4262066" y="4963362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4262066" y="5070666"/>
            <a:ext cx="23088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/>
          <p:cNvGrpSpPr/>
          <p:nvPr/>
        </p:nvGrpSpPr>
        <p:grpSpPr>
          <a:xfrm>
            <a:off x="2125643" y="4992232"/>
            <a:ext cx="914162" cy="118413"/>
            <a:chOff x="2125643" y="5188888"/>
            <a:chExt cx="914162" cy="118413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2908710" y="5301464"/>
              <a:ext cx="131095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2125643" y="5301464"/>
              <a:ext cx="131095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Freeform 266"/>
            <p:cNvSpPr/>
            <p:nvPr/>
          </p:nvSpPr>
          <p:spPr>
            <a:xfrm>
              <a:off x="2258421" y="5188888"/>
              <a:ext cx="707644" cy="118413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5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2908710" y="5212650"/>
            <a:ext cx="773881" cy="123774"/>
            <a:chOff x="2908710" y="5409306"/>
            <a:chExt cx="773881" cy="123774"/>
          </a:xfrm>
        </p:grpSpPr>
        <p:cxnSp>
          <p:nvCxnSpPr>
            <p:cNvPr id="241" name="Straight Connector 240"/>
            <p:cNvCxnSpPr/>
            <p:nvPr/>
          </p:nvCxnSpPr>
          <p:spPr>
            <a:xfrm>
              <a:off x="2908710" y="5498319"/>
              <a:ext cx="131095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Freeform 267"/>
            <p:cNvSpPr/>
            <p:nvPr/>
          </p:nvSpPr>
          <p:spPr>
            <a:xfrm>
              <a:off x="3039805" y="5409306"/>
              <a:ext cx="522899" cy="123774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5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9" name="Straight Connector 268"/>
            <p:cNvCxnSpPr/>
            <p:nvPr/>
          </p:nvCxnSpPr>
          <p:spPr>
            <a:xfrm>
              <a:off x="3553497" y="5533080"/>
              <a:ext cx="129094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3682591" y="5073978"/>
            <a:ext cx="678463" cy="103412"/>
            <a:chOff x="3682591" y="5287022"/>
            <a:chExt cx="678463" cy="103412"/>
          </a:xfrm>
        </p:grpSpPr>
        <p:cxnSp>
          <p:nvCxnSpPr>
            <p:cNvPr id="183" name="Straight Connector 182"/>
            <p:cNvCxnSpPr/>
            <p:nvPr/>
          </p:nvCxnSpPr>
          <p:spPr>
            <a:xfrm flipV="1">
              <a:off x="3682591" y="5385526"/>
              <a:ext cx="99975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Freeform 269"/>
            <p:cNvSpPr/>
            <p:nvPr/>
          </p:nvSpPr>
          <p:spPr>
            <a:xfrm>
              <a:off x="3765687" y="5287022"/>
              <a:ext cx="557951" cy="103016"/>
            </a:xfrm>
            <a:custGeom>
              <a:avLst/>
              <a:gdLst>
                <a:gd name="connsiteX0" fmla="*/ 0 w 2027251"/>
                <a:gd name="connsiteY0" fmla="*/ 256431 h 329697"/>
                <a:gd name="connsiteX1" fmla="*/ 915926 w 2027251"/>
                <a:gd name="connsiteY1" fmla="*/ 0 h 329697"/>
                <a:gd name="connsiteX2" fmla="*/ 2027251 w 2027251"/>
                <a:gd name="connsiteY2" fmla="*/ 329697 h 32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251" h="329697">
                  <a:moveTo>
                    <a:pt x="0" y="256431"/>
                  </a:moveTo>
                  <a:lnTo>
                    <a:pt x="915926" y="0"/>
                  </a:lnTo>
                  <a:lnTo>
                    <a:pt x="2027251" y="329697"/>
                  </a:lnTo>
                </a:path>
              </a:pathLst>
            </a:custGeom>
            <a:ln w="28575" cmpd="sng">
              <a:solidFill>
                <a:schemeClr val="accent5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/>
            <p:cNvCxnSpPr/>
            <p:nvPr/>
          </p:nvCxnSpPr>
          <p:spPr>
            <a:xfrm flipV="1">
              <a:off x="4261079" y="5390434"/>
              <a:ext cx="99975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8" name="TextBox 277"/>
          <p:cNvSpPr txBox="1"/>
          <p:nvPr/>
        </p:nvSpPr>
        <p:spPr>
          <a:xfrm>
            <a:off x="7808452" y="233331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40 reads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7808452" y="47046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40 reads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62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7633367" y="5920338"/>
            <a:ext cx="1051738" cy="363819"/>
          </a:xfrm>
          <a:custGeom>
            <a:avLst/>
            <a:gdLst>
              <a:gd name="connsiteX0" fmla="*/ 1051738 w 1051738"/>
              <a:gd name="connsiteY0" fmla="*/ 257981 h 363819"/>
              <a:gd name="connsiteX1" fmla="*/ 780535 w 1051738"/>
              <a:gd name="connsiteY1" fmla="*/ 363819 h 363819"/>
              <a:gd name="connsiteX2" fmla="*/ 555635 w 1051738"/>
              <a:gd name="connsiteY2" fmla="*/ 330745 h 363819"/>
              <a:gd name="connsiteX3" fmla="*/ 238130 w 1051738"/>
              <a:gd name="connsiteY3" fmla="*/ 343975 h 363819"/>
              <a:gd name="connsiteX4" fmla="*/ 0 w 1051738"/>
              <a:gd name="connsiteY4" fmla="*/ 165372 h 363819"/>
              <a:gd name="connsiteX5" fmla="*/ 873141 w 1051738"/>
              <a:gd name="connsiteY5" fmla="*/ 0 h 363819"/>
              <a:gd name="connsiteX6" fmla="*/ 1051738 w 1051738"/>
              <a:gd name="connsiteY6" fmla="*/ 257981 h 36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738" h="363819">
                <a:moveTo>
                  <a:pt x="1051738" y="257981"/>
                </a:moveTo>
                <a:lnTo>
                  <a:pt x="780535" y="363819"/>
                </a:lnTo>
                <a:lnTo>
                  <a:pt x="555635" y="330745"/>
                </a:lnTo>
                <a:lnTo>
                  <a:pt x="238130" y="343975"/>
                </a:lnTo>
                <a:lnTo>
                  <a:pt x="0" y="165372"/>
                </a:lnTo>
                <a:lnTo>
                  <a:pt x="873141" y="0"/>
                </a:lnTo>
                <a:lnTo>
                  <a:pt x="1051738" y="257981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494458" y="4994252"/>
            <a:ext cx="1018665" cy="390279"/>
          </a:xfrm>
          <a:custGeom>
            <a:avLst/>
            <a:gdLst>
              <a:gd name="connsiteX0" fmla="*/ 1018665 w 1018665"/>
              <a:gd name="connsiteY0" fmla="*/ 363820 h 390279"/>
              <a:gd name="connsiteX1" fmla="*/ 211671 w 1018665"/>
              <a:gd name="connsiteY1" fmla="*/ 390279 h 390279"/>
              <a:gd name="connsiteX2" fmla="*/ 0 w 1018665"/>
              <a:gd name="connsiteY2" fmla="*/ 363820 h 390279"/>
              <a:gd name="connsiteX3" fmla="*/ 152139 w 1018665"/>
              <a:gd name="connsiteY3" fmla="*/ 39689 h 390279"/>
              <a:gd name="connsiteX4" fmla="*/ 826838 w 1018665"/>
              <a:gd name="connsiteY4" fmla="*/ 0 h 390279"/>
              <a:gd name="connsiteX5" fmla="*/ 1018665 w 1018665"/>
              <a:gd name="connsiteY5" fmla="*/ 363820 h 39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665" h="390279">
                <a:moveTo>
                  <a:pt x="1018665" y="363820"/>
                </a:moveTo>
                <a:lnTo>
                  <a:pt x="211671" y="390279"/>
                </a:lnTo>
                <a:lnTo>
                  <a:pt x="0" y="363820"/>
                </a:lnTo>
                <a:lnTo>
                  <a:pt x="152139" y="39689"/>
                </a:lnTo>
                <a:lnTo>
                  <a:pt x="826838" y="0"/>
                </a:lnTo>
                <a:lnTo>
                  <a:pt x="1018665" y="3638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723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Which reads are informative about a gene?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48635" y="1759486"/>
            <a:ext cx="7206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81979" y="1690338"/>
            <a:ext cx="1132241" cy="1529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5747" y="1690338"/>
            <a:ext cx="1132241" cy="1529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4324" y="1690338"/>
            <a:ext cx="1132241" cy="1529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>
            <a:off x="1881979" y="1361700"/>
            <a:ext cx="474308" cy="336585"/>
          </a:xfrm>
          <a:prstGeom prst="ben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820306" y="256100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844422" y="242204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23765" y="206297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849845" y="214597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814531" y="227459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813637" y="197610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51449" y="268340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77529" y="276640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42215" y="289502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588056" y="304802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12172" y="292436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830434" y="281241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638142" y="198032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820306" y="272554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506857" y="270148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532937" y="278448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474265" y="228545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498381" y="214649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263510" y="19863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167182" y="209990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68490" y="206009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258841" y="301171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238184" y="265264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264264" y="273564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28950" y="286425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947991" y="254646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183330" y="320624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972107" y="240750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951450" y="204843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977530" y="213143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942216" y="226005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941322" y="196157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503399" y="256454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27515" y="242558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506858" y="206651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398603" y="221056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496730" y="197964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234726" y="251570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258842" y="237674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238185" y="201766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264265" y="210066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228951" y="229034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787103" y="260580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811219" y="246685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790562" y="210777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816642" y="219077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781328" y="231939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780434" y="20209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918246" y="272820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944326" y="281120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909012" y="293982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554853" y="310812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578969" y="296917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797231" y="285721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787103" y="277035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4473654" y="274628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499734" y="282928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4225638" y="305651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204981" y="269744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231061" y="278044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4195747" y="290906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14788" y="259126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938904" y="24523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918247" y="209323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944327" y="217623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909013" y="230485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3908119" y="200637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470196" y="260934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494312" y="247039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473655" y="211131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365400" y="225536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463527" y="202445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201523" y="256050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225639" y="242154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204982" y="206247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231062" y="214547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4195748" y="233514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813637" y="314003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059796" y="243499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039139" y="207591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065219" y="215891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029905" y="228753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7029011" y="198905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1944780" y="335422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970860" y="343722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935546" y="356584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581387" y="371884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605503" y="357989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823765" y="339143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2813637" y="330457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2500188" y="32805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526268" y="336351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2252172" y="368253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231515" y="332346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257595" y="340646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2222281" y="353507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941322" y="321728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187481" y="242045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6166824" y="206137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192904" y="214437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6157590" y="227299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6156696" y="197451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2496730" y="314357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6742889" y="243853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722232" y="2079455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613977" y="222350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712104" y="199259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228057" y="318652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6474216" y="238968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6453559" y="203061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6479639" y="211361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6444325" y="230328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5024454" y="201017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050534" y="2093178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15220" y="222179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661061" y="2405397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685177" y="226644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5903439" y="2077990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5893311" y="1991126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5579862" y="196706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5605942" y="2050061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5331846" y="2338489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5311189" y="1979414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5337269" y="2062413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5301955" y="2191032"/>
            <a:ext cx="230885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1977529" y="4024826"/>
            <a:ext cx="6661137" cy="369332"/>
            <a:chOff x="1977529" y="4024826"/>
            <a:chExt cx="6661137" cy="369332"/>
          </a:xfrm>
        </p:grpSpPr>
        <p:sp>
          <p:nvSpPr>
            <p:cNvPr id="195" name="Left Bracket 194"/>
            <p:cNvSpPr/>
            <p:nvPr/>
          </p:nvSpPr>
          <p:spPr>
            <a:xfrm rot="16200000">
              <a:off x="4518663" y="1591482"/>
              <a:ext cx="230886" cy="531315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671735" y="4024826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gRanges</a:t>
              </a:r>
              <a:endParaRPr lang="en-US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982953" y="4852007"/>
            <a:ext cx="6413147" cy="570581"/>
            <a:chOff x="1982953" y="4852007"/>
            <a:chExt cx="6413147" cy="570581"/>
          </a:xfrm>
        </p:grpSpPr>
        <p:sp>
          <p:nvSpPr>
            <p:cNvPr id="227" name="Left Bracket 226"/>
            <p:cNvSpPr/>
            <p:nvPr/>
          </p:nvSpPr>
          <p:spPr>
            <a:xfrm rot="16200000">
              <a:off x="2383145" y="4649806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Left Bracket 227"/>
            <p:cNvSpPr/>
            <p:nvPr/>
          </p:nvSpPr>
          <p:spPr>
            <a:xfrm rot="16200000">
              <a:off x="4324475" y="4649806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Left Bracket 228"/>
            <p:cNvSpPr/>
            <p:nvPr/>
          </p:nvSpPr>
          <p:spPr>
            <a:xfrm rot="16200000">
              <a:off x="6606789" y="4649806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290299" y="4852007"/>
              <a:ext cx="36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+</a:t>
              </a:r>
              <a:endParaRPr lang="en-US" sz="28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432306" y="4899368"/>
              <a:ext cx="36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+</a:t>
              </a:r>
              <a:endParaRPr lang="en-US" sz="28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686426" y="4957449"/>
              <a:ext cx="70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htseq</a:t>
              </a:r>
              <a:endParaRPr lang="en-US" dirty="0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2011041" y="5784680"/>
            <a:ext cx="6358754" cy="996899"/>
            <a:chOff x="2011041" y="5784680"/>
            <a:chExt cx="6358754" cy="996899"/>
          </a:xfrm>
        </p:grpSpPr>
        <p:sp>
          <p:nvSpPr>
            <p:cNvPr id="234" name="Left Bracket 233"/>
            <p:cNvSpPr/>
            <p:nvPr/>
          </p:nvSpPr>
          <p:spPr>
            <a:xfrm rot="16200000">
              <a:off x="2411843" y="5582479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/>
            <p:cNvSpPr/>
            <p:nvPr/>
          </p:nvSpPr>
          <p:spPr>
            <a:xfrm rot="16200000">
              <a:off x="4353173" y="5582479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Left Bracket 235"/>
            <p:cNvSpPr/>
            <p:nvPr/>
          </p:nvSpPr>
          <p:spPr>
            <a:xfrm rot="16200000">
              <a:off x="6635487" y="5995552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318997" y="5784680"/>
              <a:ext cx="36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+</a:t>
              </a:r>
              <a:endParaRPr lang="en-US" sz="2800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715124" y="5858634"/>
              <a:ext cx="65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rsem</a:t>
              </a:r>
              <a:endParaRPr lang="en-US" dirty="0"/>
            </a:p>
          </p:txBody>
        </p:sp>
        <p:sp>
          <p:nvSpPr>
            <p:cNvPr id="240" name="Left Bracket 239"/>
            <p:cNvSpPr/>
            <p:nvPr/>
          </p:nvSpPr>
          <p:spPr>
            <a:xfrm rot="16200000">
              <a:off x="2411233" y="6025560"/>
              <a:ext cx="230886" cy="1031270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3318387" y="6258359"/>
              <a:ext cx="36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+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23328" y="4030375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681825" y="495543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194" name="TextBox 193"/>
          <p:cNvSpPr txBox="1"/>
          <p:nvPr/>
        </p:nvSpPr>
        <p:spPr>
          <a:xfrm>
            <a:off x="681825" y="632184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681825" y="588902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527" y="3467092"/>
            <a:ext cx="1073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% informative reads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971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4285"/>
            <a:ext cx="8229600" cy="1143000"/>
          </a:xfrm>
        </p:spPr>
        <p:txBody>
          <a:bodyPr/>
          <a:lstStyle/>
          <a:p>
            <a:r>
              <a:rPr lang="en-US" smtClean="0"/>
              <a:t>Counts Table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042078"/>
              </p:ext>
            </p:extLst>
          </p:nvPr>
        </p:nvGraphicFramePr>
        <p:xfrm>
          <a:off x="457200" y="1068715"/>
          <a:ext cx="82804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Worksheet" r:id="rId4" imgW="8280400" imgH="3187700" progId="Excel.Sheet.12">
                  <p:embed/>
                </p:oleObj>
              </mc:Choice>
              <mc:Fallback>
                <p:oleObj name="Worksheet" r:id="rId4" imgW="8280400" imgH="318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068715"/>
                        <a:ext cx="82804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148401"/>
              </p:ext>
            </p:extLst>
          </p:nvPr>
        </p:nvGraphicFramePr>
        <p:xfrm>
          <a:off x="27909" y="4462925"/>
          <a:ext cx="9101177" cy="218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Worksheet" r:id="rId7" imgW="13309600" imgH="3187700" progId="Excel.Sheet.12">
                  <p:embed/>
                </p:oleObj>
              </mc:Choice>
              <mc:Fallback>
                <p:oleObj name="Worksheet" r:id="rId7" imgW="13309600" imgH="318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09" y="4462925"/>
                        <a:ext cx="9101177" cy="2180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869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4285"/>
            <a:ext cx="8229600" cy="1143000"/>
          </a:xfrm>
        </p:spPr>
        <p:txBody>
          <a:bodyPr/>
          <a:lstStyle/>
          <a:p>
            <a:r>
              <a:rPr lang="en-US" dirty="0" smtClean="0"/>
              <a:t>From Counts to RPM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817339"/>
              </p:ext>
            </p:extLst>
          </p:nvPr>
        </p:nvGraphicFramePr>
        <p:xfrm>
          <a:off x="-22157" y="1238901"/>
          <a:ext cx="9101177" cy="218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" name="Worksheet" r:id="rId4" imgW="13309600" imgH="3187700" progId="Excel.Sheet.12">
                  <p:embed/>
                </p:oleObj>
              </mc:Choice>
              <mc:Fallback>
                <p:oleObj name="Worksheet" r:id="rId4" imgW="13309600" imgH="318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2157" y="1238901"/>
                        <a:ext cx="9101177" cy="2180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911602"/>
              </p:ext>
            </p:extLst>
          </p:nvPr>
        </p:nvGraphicFramePr>
        <p:xfrm>
          <a:off x="-22157" y="4476881"/>
          <a:ext cx="9159428" cy="2194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Worksheet" r:id="rId7" imgW="13309600" imgH="3187700" progId="Excel.Sheet.12">
                  <p:embed/>
                </p:oleObj>
              </mc:Choice>
              <mc:Fallback>
                <p:oleObj name="Worksheet" r:id="rId7" imgW="13309600" imgH="318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2157" y="4476881"/>
                        <a:ext cx="9159428" cy="2194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197066"/>
              </p:ext>
            </p:extLst>
          </p:nvPr>
        </p:nvGraphicFramePr>
        <p:xfrm>
          <a:off x="1847552" y="3723448"/>
          <a:ext cx="7132303" cy="43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5" name="Worksheet" r:id="rId10" imgW="11823700" imgH="723900" progId="Excel.Sheet.12">
                  <p:embed/>
                </p:oleObj>
              </mc:Choice>
              <mc:Fallback>
                <p:oleObj name="Worksheet" r:id="rId10" imgW="11823700" imgH="72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47552" y="3723448"/>
                        <a:ext cx="7132303" cy="43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801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Data.M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127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373"/>
            <a:ext cx="8229600" cy="1143000"/>
          </a:xfrm>
        </p:spPr>
        <p:txBody>
          <a:bodyPr/>
          <a:lstStyle/>
          <a:p>
            <a:r>
              <a:rPr lang="en-US" smtClean="0"/>
              <a:t>MDS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0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Differentially </a:t>
            </a:r>
            <a:r>
              <a:rPr lang="en-US" dirty="0" smtClean="0"/>
              <a:t>Expressed?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582956"/>
              </p:ext>
            </p:extLst>
          </p:nvPr>
        </p:nvGraphicFramePr>
        <p:xfrm>
          <a:off x="194061" y="1711815"/>
          <a:ext cx="8778686" cy="70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Worksheet" r:id="rId4" imgW="12090400" imgH="965200" progId="Excel.Sheet.12">
                  <p:embed/>
                </p:oleObj>
              </mc:Choice>
              <mc:Fallback>
                <p:oleObj name="Worksheet" r:id="rId4" imgW="120904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061" y="1711815"/>
                        <a:ext cx="8778686" cy="70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21401"/>
              </p:ext>
            </p:extLst>
          </p:nvPr>
        </p:nvGraphicFramePr>
        <p:xfrm>
          <a:off x="277791" y="2663964"/>
          <a:ext cx="8591762" cy="881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6" name="Worksheet" r:id="rId7" imgW="18719800" imgH="1917700" progId="Excel.Sheet.12">
                  <p:embed/>
                </p:oleObj>
              </mc:Choice>
              <mc:Fallback>
                <p:oleObj name="Worksheet" r:id="rId7" imgW="187198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791" y="2663964"/>
                        <a:ext cx="8591762" cy="881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67653" y="3545018"/>
            <a:ext cx="6098325" cy="3312982"/>
            <a:chOff x="1967653" y="3545018"/>
            <a:chExt cx="6098325" cy="3312982"/>
          </a:xfrm>
        </p:grpSpPr>
        <p:pic>
          <p:nvPicPr>
            <p:cNvPr id="11" name="Picture 10" descr="Screen Shot 2015-10-27 at 10.10.31 A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653" y="3711152"/>
              <a:ext cx="5065657" cy="314684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7130994" y="3545018"/>
              <a:ext cx="934984" cy="8234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94061" y="1330671"/>
            <a:ext cx="196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Comparisons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6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296690" y="2814768"/>
            <a:ext cx="8229600" cy="1143000"/>
          </a:xfrm>
        </p:spPr>
        <p:txBody>
          <a:bodyPr/>
          <a:lstStyle/>
          <a:p>
            <a:r>
              <a:rPr lang="en-US" smtClean="0"/>
              <a:t>MA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9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296690" y="2814768"/>
            <a:ext cx="8229600" cy="1143000"/>
          </a:xfrm>
        </p:spPr>
        <p:txBody>
          <a:bodyPr/>
          <a:lstStyle/>
          <a:p>
            <a:r>
              <a:rPr lang="en-US" dirty="0" smtClean="0"/>
              <a:t>Expression </a:t>
            </a:r>
            <a:r>
              <a:rPr lang="en-US" dirty="0" err="1" smtClean="0"/>
              <a:t>Heatmap</a:t>
            </a:r>
            <a:endParaRPr lang="en-US" dirty="0"/>
          </a:p>
        </p:txBody>
      </p:sp>
      <p:pic>
        <p:nvPicPr>
          <p:cNvPr id="5" name="Picture 4" descr="RAvDMSO.1.01.heat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05" y="125612"/>
            <a:ext cx="6676367" cy="66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8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AvDMSO.1.01.up.B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8001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543300" y="2814768"/>
            <a:ext cx="8229600" cy="1143000"/>
          </a:xfrm>
        </p:spPr>
        <p:txBody>
          <a:bodyPr/>
          <a:lstStyle/>
          <a:p>
            <a:r>
              <a:rPr lang="en-US" smtClean="0"/>
              <a:t>GO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2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123914" y="458985"/>
            <a:ext cx="5202192" cy="6212958"/>
            <a:chOff x="2123914" y="458985"/>
            <a:chExt cx="5202192" cy="6212958"/>
          </a:xfrm>
        </p:grpSpPr>
        <p:sp>
          <p:nvSpPr>
            <p:cNvPr id="46" name="Freeform 45"/>
            <p:cNvSpPr/>
            <p:nvPr/>
          </p:nvSpPr>
          <p:spPr>
            <a:xfrm flipH="1">
              <a:off x="2421481" y="491615"/>
              <a:ext cx="2124480" cy="5691413"/>
            </a:xfrm>
            <a:custGeom>
              <a:avLst/>
              <a:gdLst>
                <a:gd name="connsiteX0" fmla="*/ 2124480 w 2124480"/>
                <a:gd name="connsiteY0" fmla="*/ 0 h 5691413"/>
                <a:gd name="connsiteX1" fmla="*/ 89505 w 2124480"/>
                <a:gd name="connsiteY1" fmla="*/ 1116863 h 5691413"/>
                <a:gd name="connsiteX2" fmla="*/ 334314 w 2124480"/>
                <a:gd name="connsiteY2" fmla="*/ 5691413 h 569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80" h="5691413">
                  <a:moveTo>
                    <a:pt x="2124480" y="0"/>
                  </a:moveTo>
                  <a:cubicBezTo>
                    <a:pt x="1256173" y="84147"/>
                    <a:pt x="387866" y="168294"/>
                    <a:pt x="89505" y="1116863"/>
                  </a:cubicBezTo>
                  <a:cubicBezTo>
                    <a:pt x="-208856" y="2065432"/>
                    <a:pt x="334314" y="5691413"/>
                    <a:pt x="334314" y="5691413"/>
                  </a:cubicBezTo>
                </a:path>
              </a:pathLst>
            </a:cu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4531266" y="458985"/>
              <a:ext cx="2124480" cy="5691413"/>
            </a:xfrm>
            <a:custGeom>
              <a:avLst/>
              <a:gdLst>
                <a:gd name="connsiteX0" fmla="*/ 2124480 w 2124480"/>
                <a:gd name="connsiteY0" fmla="*/ 0 h 5691413"/>
                <a:gd name="connsiteX1" fmla="*/ 89505 w 2124480"/>
                <a:gd name="connsiteY1" fmla="*/ 1116863 h 5691413"/>
                <a:gd name="connsiteX2" fmla="*/ 334314 w 2124480"/>
                <a:gd name="connsiteY2" fmla="*/ 5691413 h 569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80" h="5691413">
                  <a:moveTo>
                    <a:pt x="2124480" y="0"/>
                  </a:moveTo>
                  <a:cubicBezTo>
                    <a:pt x="1256173" y="84147"/>
                    <a:pt x="387866" y="168294"/>
                    <a:pt x="89505" y="1116863"/>
                  </a:cubicBezTo>
                  <a:cubicBezTo>
                    <a:pt x="-208856" y="2065432"/>
                    <a:pt x="334314" y="5691413"/>
                    <a:pt x="334314" y="5691413"/>
                  </a:cubicBezTo>
                </a:path>
              </a:pathLst>
            </a:cu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123914" y="2168118"/>
              <a:ext cx="5202192" cy="4503825"/>
              <a:chOff x="2123914" y="2168118"/>
              <a:chExt cx="5202192" cy="450382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92193" y="2168118"/>
                <a:ext cx="4065635" cy="960014"/>
                <a:chOff x="1962786" y="2489397"/>
                <a:chExt cx="4065635" cy="960014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1962786" y="2489397"/>
                  <a:ext cx="4065635" cy="96001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2207602" y="2596490"/>
                  <a:ext cx="3632485" cy="720251"/>
                  <a:chOff x="2207602" y="2596490"/>
                  <a:chExt cx="3632485" cy="720251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207602" y="2771949"/>
                    <a:ext cx="25243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Check </a:t>
                    </a:r>
                    <a:r>
                      <a:rPr lang="en-US" smtClean="0"/>
                      <a:t>Sequence Quality</a:t>
                    </a:r>
                    <a:endParaRPr lang="en-US" dirty="0"/>
                  </a:p>
                </p:txBody>
              </p:sp>
              <p:pic>
                <p:nvPicPr>
                  <p:cNvPr id="7" name="Picture 6" descr="per_base_quality.png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9752" y="2596490"/>
                    <a:ext cx="960335" cy="72025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2692193" y="3304768"/>
                <a:ext cx="4633913" cy="960014"/>
                <a:chOff x="2692193" y="3304768"/>
                <a:chExt cx="4633913" cy="960014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2692193" y="3304768"/>
                  <a:ext cx="4633913" cy="960014"/>
                  <a:chOff x="1782431" y="3626047"/>
                  <a:chExt cx="4633913" cy="960014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1782431" y="3626047"/>
                    <a:ext cx="4633913" cy="96001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1931890" y="3938581"/>
                    <a:ext cx="276699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Align </a:t>
                    </a:r>
                    <a:r>
                      <a:rPr lang="en-US" dirty="0" smtClean="0"/>
                      <a:t>to Reference </a:t>
                    </a:r>
                    <a:r>
                      <a:rPr lang="en-US" dirty="0"/>
                      <a:t>G</a:t>
                    </a:r>
                    <a:r>
                      <a:rPr lang="en-US" dirty="0" smtClean="0"/>
                      <a:t>enome</a:t>
                    </a:r>
                    <a:endParaRPr lang="en-US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5648324" y="3461153"/>
                  <a:ext cx="1567789" cy="652961"/>
                  <a:chOff x="6830752" y="3422649"/>
                  <a:chExt cx="1673294" cy="652961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6830752" y="3422649"/>
                    <a:ext cx="1673294" cy="65296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6935014" y="3564785"/>
                    <a:ext cx="1449260" cy="388090"/>
                    <a:chOff x="981259" y="2741372"/>
                    <a:chExt cx="7138189" cy="1911500"/>
                  </a:xfrm>
                </p:grpSpPr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981259" y="3975283"/>
                      <a:ext cx="7138189" cy="0"/>
                    </a:xfrm>
                    <a:prstGeom prst="line">
                      <a:avLst/>
                    </a:prstGeom>
                    <a:ln w="28575" cmpd="sng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 flipV="1">
                      <a:off x="1880716" y="4207172"/>
                      <a:ext cx="867077" cy="0"/>
                    </a:xfrm>
                    <a:prstGeom prst="line">
                      <a:avLst/>
                    </a:prstGeom>
                    <a:ln w="12700" cmpd="sng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 flipV="1">
                      <a:off x="6527262" y="4207172"/>
                      <a:ext cx="409368" cy="0"/>
                    </a:xfrm>
                    <a:prstGeom prst="line">
                      <a:avLst/>
                    </a:prstGeom>
                    <a:ln w="12700" cmpd="sng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4334890" y="4207172"/>
                      <a:ext cx="208119" cy="0"/>
                    </a:xfrm>
                    <a:prstGeom prst="line">
                      <a:avLst/>
                    </a:prstGeom>
                    <a:ln w="12700" cmpd="sng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Freeform 41"/>
                    <p:cNvSpPr/>
                    <p:nvPr/>
                  </p:nvSpPr>
                  <p:spPr>
                    <a:xfrm>
                      <a:off x="2723355" y="4195198"/>
                      <a:ext cx="1636455" cy="427384"/>
                    </a:xfrm>
                    <a:custGeom>
                      <a:avLst/>
                      <a:gdLst>
                        <a:gd name="connsiteX0" fmla="*/ 0 w 1636455"/>
                        <a:gd name="connsiteY0" fmla="*/ 12211 h 427384"/>
                        <a:gd name="connsiteX1" fmla="*/ 915926 w 1636455"/>
                        <a:gd name="connsiteY1" fmla="*/ 427384 h 427384"/>
                        <a:gd name="connsiteX2" fmla="*/ 1636455 w 1636455"/>
                        <a:gd name="connsiteY2" fmla="*/ 0 h 427384"/>
                        <a:gd name="connsiteX3" fmla="*/ 1636455 w 1636455"/>
                        <a:gd name="connsiteY3" fmla="*/ 0 h 427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36455" h="427384">
                          <a:moveTo>
                            <a:pt x="0" y="12211"/>
                          </a:moveTo>
                          <a:lnTo>
                            <a:pt x="915926" y="427384"/>
                          </a:lnTo>
                          <a:lnTo>
                            <a:pt x="1636455" y="0"/>
                          </a:lnTo>
                          <a:lnTo>
                            <a:pt x="1636455" y="0"/>
                          </a:lnTo>
                        </a:path>
                      </a:pathLst>
                    </a:custGeom>
                    <a:ln w="12700" cmpd="sng">
                      <a:solidFill>
                        <a:srgbClr val="8064A2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Freeform 42"/>
                    <p:cNvSpPr/>
                    <p:nvPr/>
                  </p:nvSpPr>
                  <p:spPr>
                    <a:xfrm>
                      <a:off x="4518571" y="4182987"/>
                      <a:ext cx="2039463" cy="469885"/>
                    </a:xfrm>
                    <a:custGeom>
                      <a:avLst/>
                      <a:gdLst>
                        <a:gd name="connsiteX0" fmla="*/ 0 w 1636455"/>
                        <a:gd name="connsiteY0" fmla="*/ 12211 h 427384"/>
                        <a:gd name="connsiteX1" fmla="*/ 915926 w 1636455"/>
                        <a:gd name="connsiteY1" fmla="*/ 427384 h 427384"/>
                        <a:gd name="connsiteX2" fmla="*/ 1636455 w 1636455"/>
                        <a:gd name="connsiteY2" fmla="*/ 0 h 427384"/>
                        <a:gd name="connsiteX3" fmla="*/ 1636455 w 1636455"/>
                        <a:gd name="connsiteY3" fmla="*/ 0 h 4273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36455" h="427384">
                          <a:moveTo>
                            <a:pt x="0" y="12211"/>
                          </a:moveTo>
                          <a:lnTo>
                            <a:pt x="915926" y="427384"/>
                          </a:lnTo>
                          <a:lnTo>
                            <a:pt x="1636455" y="0"/>
                          </a:lnTo>
                          <a:lnTo>
                            <a:pt x="1636455" y="0"/>
                          </a:lnTo>
                        </a:path>
                      </a:pathLst>
                    </a:custGeom>
                    <a:ln w="12700" cmpd="sng">
                      <a:solidFill>
                        <a:srgbClr val="8064A2"/>
                      </a:solidFill>
                      <a:prstDash val="sys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2576806" y="2766511"/>
                      <a:ext cx="4044642" cy="933904"/>
                      <a:chOff x="2576806" y="4237215"/>
                      <a:chExt cx="4044642" cy="933904"/>
                    </a:xfrm>
                  </p:grpSpPr>
                  <p:grpSp>
                    <p:nvGrpSpPr>
                      <p:cNvPr id="45" name="Group 44"/>
                      <p:cNvGrpSpPr/>
                      <p:nvPr/>
                    </p:nvGrpSpPr>
                    <p:grpSpPr>
                      <a:xfrm>
                        <a:off x="4492012" y="4237215"/>
                        <a:ext cx="2120578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59" name="Straight Connector 58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Connector 59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1" name="Freeform 60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7" name="Group 46"/>
                      <p:cNvGrpSpPr/>
                      <p:nvPr/>
                    </p:nvGrpSpPr>
                    <p:grpSpPr>
                      <a:xfrm>
                        <a:off x="4461226" y="4841422"/>
                        <a:ext cx="2160222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56" name="Straight Connector 55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Straight Connector 56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8" name="Freeform 57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8" name="Group 47"/>
                      <p:cNvGrpSpPr/>
                      <p:nvPr/>
                    </p:nvGrpSpPr>
                    <p:grpSpPr>
                      <a:xfrm>
                        <a:off x="2601231" y="4792578"/>
                        <a:ext cx="1794564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53" name="Straight Connector 52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5" name="Freeform 54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9" name="Group 48"/>
                      <p:cNvGrpSpPr/>
                      <p:nvPr/>
                    </p:nvGrpSpPr>
                    <p:grpSpPr>
                      <a:xfrm>
                        <a:off x="2576806" y="4297795"/>
                        <a:ext cx="1714927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50" name="Straight Connector 49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Straight Connector 50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3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2" name="Freeform 51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3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1862980" y="2741372"/>
                      <a:ext cx="5177395" cy="1097621"/>
                      <a:chOff x="1862980" y="3503838"/>
                      <a:chExt cx="5177395" cy="1097621"/>
                    </a:xfrm>
                  </p:grpSpPr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1862980" y="3503838"/>
                        <a:ext cx="5177395" cy="1097621"/>
                        <a:chOff x="1862980" y="3503838"/>
                        <a:chExt cx="5177395" cy="1097621"/>
                      </a:xfrm>
                    </p:grpSpPr>
                    <p:cxnSp>
                      <p:nvCxnSpPr>
                        <p:cNvPr id="65" name="Straight Connector 64"/>
                        <p:cNvCxnSpPr/>
                        <p:nvPr/>
                      </p:nvCxnSpPr>
                      <p:spPr>
                        <a:xfrm>
                          <a:off x="6758175" y="429844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6" name="Straight Connector 65"/>
                        <p:cNvCxnSpPr/>
                        <p:nvPr/>
                      </p:nvCxnSpPr>
                      <p:spPr>
                        <a:xfrm>
                          <a:off x="6550766" y="453721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7" name="Straight Connector 66"/>
                        <p:cNvCxnSpPr/>
                        <p:nvPr/>
                      </p:nvCxnSpPr>
                      <p:spPr>
                        <a:xfrm>
                          <a:off x="1899540" y="457532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8" name="Straight Connector 67"/>
                        <p:cNvCxnSpPr/>
                        <p:nvPr/>
                      </p:nvCxnSpPr>
                      <p:spPr>
                        <a:xfrm>
                          <a:off x="4323638" y="460145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9" name="Straight Connector 68"/>
                        <p:cNvCxnSpPr/>
                        <p:nvPr/>
                      </p:nvCxnSpPr>
                      <p:spPr>
                        <a:xfrm>
                          <a:off x="6663451" y="4457631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0" name="Straight Connector 69"/>
                        <p:cNvCxnSpPr/>
                        <p:nvPr/>
                      </p:nvCxnSpPr>
                      <p:spPr>
                        <a:xfrm>
                          <a:off x="6519780" y="3980085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1" name="Straight Connector 70"/>
                        <p:cNvCxnSpPr/>
                        <p:nvPr/>
                      </p:nvCxnSpPr>
                      <p:spPr>
                        <a:xfrm>
                          <a:off x="6532193" y="421885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2" name="Straight Connector 71"/>
                        <p:cNvCxnSpPr/>
                        <p:nvPr/>
                      </p:nvCxnSpPr>
                      <p:spPr>
                        <a:xfrm>
                          <a:off x="6545860" y="4059676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3" name="Straight Connector 72"/>
                        <p:cNvCxnSpPr/>
                        <p:nvPr/>
                      </p:nvCxnSpPr>
                      <p:spPr>
                        <a:xfrm>
                          <a:off x="6644878" y="413926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4" name="Straight Connector 73"/>
                        <p:cNvCxnSpPr/>
                        <p:nvPr/>
                      </p:nvCxnSpPr>
                      <p:spPr>
                        <a:xfrm>
                          <a:off x="4217497" y="425645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6" name="Straight Connector 75"/>
                        <p:cNvCxnSpPr/>
                        <p:nvPr/>
                      </p:nvCxnSpPr>
                      <p:spPr>
                        <a:xfrm>
                          <a:off x="4207369" y="4141451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Straight Connector 76"/>
                        <p:cNvCxnSpPr/>
                        <p:nvPr/>
                      </p:nvCxnSpPr>
                      <p:spPr>
                        <a:xfrm>
                          <a:off x="4334912" y="391144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8" name="Straight Connector 77"/>
                        <p:cNvCxnSpPr/>
                        <p:nvPr/>
                      </p:nvCxnSpPr>
                      <p:spPr>
                        <a:xfrm>
                          <a:off x="4214114" y="402644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9" name="Straight Connector 78"/>
                        <p:cNvCxnSpPr/>
                        <p:nvPr/>
                      </p:nvCxnSpPr>
                      <p:spPr>
                        <a:xfrm>
                          <a:off x="1923656" y="443637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0" name="Straight Connector 79"/>
                        <p:cNvCxnSpPr/>
                        <p:nvPr/>
                      </p:nvCxnSpPr>
                      <p:spPr>
                        <a:xfrm>
                          <a:off x="1902999" y="407729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1" name="Straight Connector 80"/>
                        <p:cNvCxnSpPr/>
                        <p:nvPr/>
                      </p:nvCxnSpPr>
                      <p:spPr>
                        <a:xfrm>
                          <a:off x="1929079" y="416029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2" name="Straight Connector 81"/>
                        <p:cNvCxnSpPr/>
                        <p:nvPr/>
                      </p:nvCxnSpPr>
                      <p:spPr>
                        <a:xfrm>
                          <a:off x="1893765" y="4288916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3" name="Straight Connector 82"/>
                        <p:cNvCxnSpPr/>
                        <p:nvPr/>
                      </p:nvCxnSpPr>
                      <p:spPr>
                        <a:xfrm>
                          <a:off x="1892871" y="3990434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4" name="Straight Connector 83"/>
                        <p:cNvCxnSpPr/>
                        <p:nvPr/>
                      </p:nvCxnSpPr>
                      <p:spPr>
                        <a:xfrm>
                          <a:off x="1872214" y="363135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5" name="Straight Connector 84"/>
                        <p:cNvCxnSpPr/>
                        <p:nvPr/>
                      </p:nvCxnSpPr>
                      <p:spPr>
                        <a:xfrm>
                          <a:off x="1898294" y="371435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6" name="Straight Connector 85"/>
                        <p:cNvCxnSpPr/>
                        <p:nvPr/>
                      </p:nvCxnSpPr>
                      <p:spPr>
                        <a:xfrm>
                          <a:off x="1862980" y="384297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7" name="Straight Connector 86"/>
                        <p:cNvCxnSpPr/>
                        <p:nvPr/>
                      </p:nvCxnSpPr>
                      <p:spPr>
                        <a:xfrm>
                          <a:off x="2454948" y="459340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8" name="Straight Connector 87"/>
                        <p:cNvCxnSpPr/>
                        <p:nvPr/>
                      </p:nvCxnSpPr>
                      <p:spPr>
                        <a:xfrm>
                          <a:off x="2479064" y="4454452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89" name="Straight Connector 88"/>
                        <p:cNvCxnSpPr/>
                        <p:nvPr/>
                      </p:nvCxnSpPr>
                      <p:spPr>
                        <a:xfrm>
                          <a:off x="2458407" y="409537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0" name="Straight Connector 89"/>
                        <p:cNvCxnSpPr/>
                        <p:nvPr/>
                      </p:nvCxnSpPr>
                      <p:spPr>
                        <a:xfrm>
                          <a:off x="2350152" y="4239431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1" name="Straight Connector 90"/>
                        <p:cNvCxnSpPr/>
                        <p:nvPr/>
                      </p:nvCxnSpPr>
                      <p:spPr>
                        <a:xfrm>
                          <a:off x="2448279" y="400851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2" name="Straight Connector 91"/>
                        <p:cNvCxnSpPr/>
                        <p:nvPr/>
                      </p:nvCxnSpPr>
                      <p:spPr>
                        <a:xfrm>
                          <a:off x="2427622" y="364943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3" name="Straight Connector 92"/>
                        <p:cNvCxnSpPr/>
                        <p:nvPr/>
                      </p:nvCxnSpPr>
                      <p:spPr>
                        <a:xfrm>
                          <a:off x="2453702" y="373243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4" name="Straight Connector 93"/>
                        <p:cNvCxnSpPr/>
                        <p:nvPr/>
                      </p:nvCxnSpPr>
                      <p:spPr>
                        <a:xfrm>
                          <a:off x="2186275" y="4544564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Straight Connector 94"/>
                        <p:cNvCxnSpPr/>
                        <p:nvPr/>
                      </p:nvCxnSpPr>
                      <p:spPr>
                        <a:xfrm>
                          <a:off x="2210391" y="440560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6" name="Straight Connector 95"/>
                        <p:cNvCxnSpPr/>
                        <p:nvPr/>
                      </p:nvCxnSpPr>
                      <p:spPr>
                        <a:xfrm>
                          <a:off x="2189734" y="404653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Straight Connector 96"/>
                        <p:cNvCxnSpPr/>
                        <p:nvPr/>
                      </p:nvCxnSpPr>
                      <p:spPr>
                        <a:xfrm>
                          <a:off x="2215814" y="4129532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8" name="Straight Connector 97"/>
                        <p:cNvCxnSpPr/>
                        <p:nvPr/>
                      </p:nvCxnSpPr>
                      <p:spPr>
                        <a:xfrm>
                          <a:off x="2180500" y="4319206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9" name="Straight Connector 98"/>
                        <p:cNvCxnSpPr/>
                        <p:nvPr/>
                      </p:nvCxnSpPr>
                      <p:spPr>
                        <a:xfrm>
                          <a:off x="2179606" y="395966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0" name="Straight Connector 99"/>
                        <p:cNvCxnSpPr/>
                        <p:nvPr/>
                      </p:nvCxnSpPr>
                      <p:spPr>
                        <a:xfrm>
                          <a:off x="2158949" y="3600594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1" name="Straight Connector 100"/>
                        <p:cNvCxnSpPr/>
                        <p:nvPr/>
                      </p:nvCxnSpPr>
                      <p:spPr>
                        <a:xfrm>
                          <a:off x="2185029" y="368359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2" name="Straight Connector 101"/>
                        <p:cNvCxnSpPr/>
                        <p:nvPr/>
                      </p:nvCxnSpPr>
                      <p:spPr>
                        <a:xfrm>
                          <a:off x="2149715" y="3812212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3" name="Straight Connector 102"/>
                        <p:cNvCxnSpPr/>
                        <p:nvPr/>
                      </p:nvCxnSpPr>
                      <p:spPr>
                        <a:xfrm>
                          <a:off x="6745454" y="391268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4" name="Straight Connector 103"/>
                        <p:cNvCxnSpPr/>
                        <p:nvPr/>
                      </p:nvCxnSpPr>
                      <p:spPr>
                        <a:xfrm>
                          <a:off x="6661623" y="350383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5" name="Straight Connector 104"/>
                        <p:cNvCxnSpPr/>
                        <p:nvPr/>
                      </p:nvCxnSpPr>
                      <p:spPr>
                        <a:xfrm>
                          <a:off x="6809490" y="424282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Straight Connector 105"/>
                        <p:cNvCxnSpPr/>
                        <p:nvPr/>
                      </p:nvCxnSpPr>
                      <p:spPr>
                        <a:xfrm>
                          <a:off x="6574481" y="3619623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7" name="Straight Connector 106"/>
                        <p:cNvCxnSpPr/>
                        <p:nvPr/>
                      </p:nvCxnSpPr>
                      <p:spPr>
                        <a:xfrm>
                          <a:off x="6702456" y="3710968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Straight Connector 107"/>
                        <p:cNvCxnSpPr/>
                        <p:nvPr/>
                      </p:nvCxnSpPr>
                      <p:spPr>
                        <a:xfrm>
                          <a:off x="6728536" y="3790559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Straight Connector 108"/>
                        <p:cNvCxnSpPr/>
                        <p:nvPr/>
                      </p:nvCxnSpPr>
                      <p:spPr>
                        <a:xfrm>
                          <a:off x="4272198" y="433558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5" name="Straight Connector 74"/>
                        <p:cNvCxnSpPr/>
                        <p:nvPr/>
                      </p:nvCxnSpPr>
                      <p:spPr>
                        <a:xfrm>
                          <a:off x="4293747" y="4486457"/>
                          <a:ext cx="230885" cy="0"/>
                        </a:xfrm>
                        <a:prstGeom prst="line">
                          <a:avLst/>
                        </a:prstGeom>
                        <a:ln w="12700" cmpd="sng"/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4" name="Straight Connector 63"/>
                      <p:cNvCxnSpPr/>
                      <p:nvPr/>
                    </p:nvCxnSpPr>
                    <p:spPr>
                      <a:xfrm>
                        <a:off x="6601881" y="4377144"/>
                        <a:ext cx="230885" cy="0"/>
                      </a:xfrm>
                      <a:prstGeom prst="line">
                        <a:avLst/>
                      </a:prstGeom>
                      <a:ln w="12700" cmpd="sng"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17" name="Group 16"/>
              <p:cNvGrpSpPr/>
              <p:nvPr/>
            </p:nvGrpSpPr>
            <p:grpSpPr>
              <a:xfrm>
                <a:off x="2692193" y="4418558"/>
                <a:ext cx="4231918" cy="1067842"/>
                <a:chOff x="2692193" y="4418558"/>
                <a:chExt cx="4231918" cy="1067842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2692193" y="4418558"/>
                  <a:ext cx="4231918" cy="1067842"/>
                  <a:chOff x="1954549" y="4510352"/>
                  <a:chExt cx="4231918" cy="1067842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1954549" y="4510352"/>
                    <a:ext cx="4231918" cy="106784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2104008" y="4843793"/>
                    <a:ext cx="28427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Estimate Gene Expression</a:t>
                    </a:r>
                    <a:endParaRPr lang="en-US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5630333" y="4495701"/>
                  <a:ext cx="1220020" cy="901049"/>
                  <a:chOff x="7103893" y="4467450"/>
                  <a:chExt cx="1220020" cy="901049"/>
                </a:xfrm>
              </p:grpSpPr>
              <p:sp>
                <p:nvSpPr>
                  <p:cNvPr id="415" name="Rectangle 414"/>
                  <p:cNvSpPr/>
                  <p:nvPr/>
                </p:nvSpPr>
                <p:spPr>
                  <a:xfrm>
                    <a:off x="7103893" y="4467450"/>
                    <a:ext cx="1220020" cy="90104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7142108" y="4564204"/>
                    <a:ext cx="1148854" cy="715254"/>
                    <a:chOff x="981259" y="1859046"/>
                    <a:chExt cx="7205102" cy="4485761"/>
                  </a:xfrm>
                </p:grpSpPr>
                <p:grpSp>
                  <p:nvGrpSpPr>
                    <p:cNvPr id="262" name="Group 261"/>
                    <p:cNvGrpSpPr/>
                    <p:nvPr/>
                  </p:nvGrpSpPr>
                  <p:grpSpPr>
                    <a:xfrm>
                      <a:off x="1048172" y="5013809"/>
                      <a:ext cx="7138189" cy="1330998"/>
                      <a:chOff x="1048172" y="5233938"/>
                      <a:chExt cx="7138189" cy="1330998"/>
                    </a:xfrm>
                  </p:grpSpPr>
                  <p:cxnSp>
                    <p:nvCxnSpPr>
                      <p:cNvPr id="263" name="Straight Connector 262"/>
                      <p:cNvCxnSpPr/>
                      <p:nvPr/>
                    </p:nvCxnSpPr>
                    <p:spPr>
                      <a:xfrm>
                        <a:off x="1048172" y="5887347"/>
                        <a:ext cx="7138189" cy="0"/>
                      </a:xfrm>
                      <a:prstGeom prst="line">
                        <a:avLst/>
                      </a:prstGeom>
                      <a:ln w="19050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/>
                      <p:cNvCxnSpPr/>
                      <p:nvPr/>
                    </p:nvCxnSpPr>
                    <p:spPr>
                      <a:xfrm flipV="1">
                        <a:off x="1947629" y="6119236"/>
                        <a:ext cx="867077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/>
                      <p:cNvCxnSpPr/>
                      <p:nvPr/>
                    </p:nvCxnSpPr>
                    <p:spPr>
                      <a:xfrm flipV="1">
                        <a:off x="5470671" y="6119236"/>
                        <a:ext cx="409368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/>
                      <p:cNvCxnSpPr/>
                      <p:nvPr/>
                    </p:nvCxnSpPr>
                    <p:spPr>
                      <a:xfrm>
                        <a:off x="4084291" y="6119236"/>
                        <a:ext cx="208119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7" name="Freeform 266"/>
                      <p:cNvSpPr/>
                      <p:nvPr/>
                    </p:nvSpPr>
                    <p:spPr>
                      <a:xfrm>
                        <a:off x="2790269" y="6107262"/>
                        <a:ext cx="1288658" cy="427384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chemeClr val="accent5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8" name="Freeform 267"/>
                      <p:cNvSpPr/>
                      <p:nvPr/>
                    </p:nvSpPr>
                    <p:spPr>
                      <a:xfrm>
                        <a:off x="4267973" y="6095051"/>
                        <a:ext cx="1276446" cy="469885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chemeClr val="accent5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69" name="Group 268"/>
                      <p:cNvGrpSpPr/>
                      <p:nvPr/>
                    </p:nvGrpSpPr>
                    <p:grpSpPr>
                      <a:xfrm>
                        <a:off x="4262112" y="5282782"/>
                        <a:ext cx="1282297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301" name="Straight Connector 300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2" name="Straight Connector 301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03" name="Freeform 302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rgbClr val="4BACC6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270" name="Group 269"/>
                      <p:cNvGrpSpPr/>
                      <p:nvPr/>
                    </p:nvGrpSpPr>
                    <p:grpSpPr>
                      <a:xfrm>
                        <a:off x="2668144" y="5233938"/>
                        <a:ext cx="1459632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298" name="Straight Connector 297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9" name="Straight Connector 298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rgbClr val="4BACC6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00" name="Freeform 299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rgbClr val="4BACC6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271" name="Straight Connector 270"/>
                      <p:cNvCxnSpPr/>
                      <p:nvPr/>
                    </p:nvCxnSpPr>
                    <p:spPr>
                      <a:xfrm>
                        <a:off x="5677160" y="544804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2" name="Straight Connector 271"/>
                      <p:cNvCxnSpPr/>
                      <p:nvPr/>
                    </p:nvCxnSpPr>
                    <p:spPr>
                      <a:xfrm>
                        <a:off x="5469751" y="568681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Connector 272"/>
                      <p:cNvCxnSpPr/>
                      <p:nvPr/>
                    </p:nvCxnSpPr>
                    <p:spPr>
                      <a:xfrm>
                        <a:off x="1966453" y="572492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4" name="Straight Connector 273"/>
                      <p:cNvCxnSpPr/>
                      <p:nvPr/>
                    </p:nvCxnSpPr>
                    <p:spPr>
                      <a:xfrm>
                        <a:off x="4097463" y="575105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8" name="Straight Connector 277"/>
                      <p:cNvCxnSpPr/>
                      <p:nvPr/>
                    </p:nvCxnSpPr>
                    <p:spPr>
                      <a:xfrm>
                        <a:off x="5582436" y="56072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Connector 278"/>
                      <p:cNvCxnSpPr/>
                      <p:nvPr/>
                    </p:nvCxnSpPr>
                    <p:spPr>
                      <a:xfrm>
                        <a:off x="5451178" y="536845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/>
                      <p:cNvCxnSpPr/>
                      <p:nvPr/>
                    </p:nvCxnSpPr>
                    <p:spPr>
                      <a:xfrm>
                        <a:off x="3991322" y="540605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1" name="Straight Connector 280"/>
                      <p:cNvCxnSpPr/>
                      <p:nvPr/>
                    </p:nvCxnSpPr>
                    <p:spPr>
                      <a:xfrm>
                        <a:off x="4067572" y="563605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Straight Connector 281"/>
                      <p:cNvCxnSpPr/>
                      <p:nvPr/>
                    </p:nvCxnSpPr>
                    <p:spPr>
                      <a:xfrm>
                        <a:off x="1990569" y="558597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Straight Connector 282"/>
                      <p:cNvCxnSpPr/>
                      <p:nvPr/>
                    </p:nvCxnSpPr>
                    <p:spPr>
                      <a:xfrm>
                        <a:off x="1960678" y="543851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4" name="Straight Connector 283"/>
                      <p:cNvCxnSpPr/>
                      <p:nvPr/>
                    </p:nvCxnSpPr>
                    <p:spPr>
                      <a:xfrm>
                        <a:off x="2521861" y="574300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9" name="Straight Connector 288"/>
                      <p:cNvCxnSpPr/>
                      <p:nvPr/>
                    </p:nvCxnSpPr>
                    <p:spPr>
                      <a:xfrm>
                        <a:off x="2545977" y="560405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1" name="Straight Connector 290"/>
                      <p:cNvCxnSpPr/>
                      <p:nvPr/>
                    </p:nvCxnSpPr>
                    <p:spPr>
                      <a:xfrm>
                        <a:off x="2417065" y="53890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2" name="Straight Connector 291"/>
                      <p:cNvCxnSpPr/>
                      <p:nvPr/>
                    </p:nvCxnSpPr>
                    <p:spPr>
                      <a:xfrm>
                        <a:off x="2253188" y="569416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3" name="Straight Connector 292"/>
                      <p:cNvCxnSpPr/>
                      <p:nvPr/>
                    </p:nvCxnSpPr>
                    <p:spPr>
                      <a:xfrm>
                        <a:off x="2277304" y="555520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4" name="Straight Connector 293"/>
                      <p:cNvCxnSpPr/>
                      <p:nvPr/>
                    </p:nvCxnSpPr>
                    <p:spPr>
                      <a:xfrm>
                        <a:off x="2247413" y="546880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Straight Connector 294"/>
                      <p:cNvCxnSpPr/>
                      <p:nvPr/>
                    </p:nvCxnSpPr>
                    <p:spPr>
                      <a:xfrm>
                        <a:off x="5728475" y="539242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6" name="Straight Connector 295"/>
                      <p:cNvCxnSpPr/>
                      <p:nvPr/>
                    </p:nvCxnSpPr>
                    <p:spPr>
                      <a:xfrm>
                        <a:off x="4046023" y="548518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7" name="Straight Connector 296"/>
                      <p:cNvCxnSpPr/>
                      <p:nvPr/>
                    </p:nvCxnSpPr>
                    <p:spPr>
                      <a:xfrm>
                        <a:off x="5520866" y="552674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4BACC6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4" name="Group 303"/>
                    <p:cNvGrpSpPr/>
                    <p:nvPr/>
                  </p:nvGrpSpPr>
                  <p:grpSpPr>
                    <a:xfrm>
                      <a:off x="981259" y="1859046"/>
                      <a:ext cx="7138189" cy="2505815"/>
                      <a:chOff x="981259" y="2079175"/>
                      <a:chExt cx="7138189" cy="2505815"/>
                    </a:xfrm>
                  </p:grpSpPr>
                  <p:cxnSp>
                    <p:nvCxnSpPr>
                      <p:cNvPr id="305" name="Straight Connector 304"/>
                      <p:cNvCxnSpPr/>
                      <p:nvPr/>
                    </p:nvCxnSpPr>
                    <p:spPr>
                      <a:xfrm>
                        <a:off x="981259" y="3907401"/>
                        <a:ext cx="7138189" cy="0"/>
                      </a:xfrm>
                      <a:prstGeom prst="line">
                        <a:avLst/>
                      </a:prstGeom>
                      <a:ln w="19050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6" name="Straight Connector 305"/>
                      <p:cNvCxnSpPr/>
                      <p:nvPr/>
                    </p:nvCxnSpPr>
                    <p:spPr>
                      <a:xfrm flipV="1">
                        <a:off x="1880716" y="4139290"/>
                        <a:ext cx="867077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7" name="Straight Connector 306"/>
                      <p:cNvCxnSpPr/>
                      <p:nvPr/>
                    </p:nvCxnSpPr>
                    <p:spPr>
                      <a:xfrm flipV="1">
                        <a:off x="6527262" y="4139290"/>
                        <a:ext cx="409368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8" name="Straight Connector 307"/>
                      <p:cNvCxnSpPr/>
                      <p:nvPr/>
                    </p:nvCxnSpPr>
                    <p:spPr>
                      <a:xfrm>
                        <a:off x="4334890" y="4139290"/>
                        <a:ext cx="208119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09" name="Freeform 308"/>
                      <p:cNvSpPr/>
                      <p:nvPr/>
                    </p:nvSpPr>
                    <p:spPr>
                      <a:xfrm>
                        <a:off x="2723355" y="4127316"/>
                        <a:ext cx="1636455" cy="427384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rgbClr val="8064A2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0" name="Freeform 309"/>
                      <p:cNvSpPr/>
                      <p:nvPr/>
                    </p:nvSpPr>
                    <p:spPr>
                      <a:xfrm>
                        <a:off x="4518571" y="4115105"/>
                        <a:ext cx="2039463" cy="469885"/>
                      </a:xfrm>
                      <a:custGeom>
                        <a:avLst/>
                        <a:gdLst>
                          <a:gd name="connsiteX0" fmla="*/ 0 w 1636455"/>
                          <a:gd name="connsiteY0" fmla="*/ 12211 h 427384"/>
                          <a:gd name="connsiteX1" fmla="*/ 915926 w 1636455"/>
                          <a:gd name="connsiteY1" fmla="*/ 427384 h 427384"/>
                          <a:gd name="connsiteX2" fmla="*/ 1636455 w 1636455"/>
                          <a:gd name="connsiteY2" fmla="*/ 0 h 427384"/>
                          <a:gd name="connsiteX3" fmla="*/ 1636455 w 1636455"/>
                          <a:gd name="connsiteY3" fmla="*/ 0 h 427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36455" h="427384">
                            <a:moveTo>
                              <a:pt x="0" y="12211"/>
                            </a:moveTo>
                            <a:lnTo>
                              <a:pt x="915926" y="427384"/>
                            </a:lnTo>
                            <a:lnTo>
                              <a:pt x="1636455" y="0"/>
                            </a:lnTo>
                            <a:lnTo>
                              <a:pt x="1636455" y="0"/>
                            </a:lnTo>
                          </a:path>
                        </a:pathLst>
                      </a:custGeom>
                      <a:ln w="12700" cmpd="sng">
                        <a:solidFill>
                          <a:srgbClr val="8064A2"/>
                        </a:solidFill>
                        <a:prstDash val="sys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311" name="Group 310"/>
                      <p:cNvGrpSpPr/>
                      <p:nvPr/>
                    </p:nvGrpSpPr>
                    <p:grpSpPr>
                      <a:xfrm>
                        <a:off x="4492012" y="2698629"/>
                        <a:ext cx="2120578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412" name="Straight Connector 411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3" name="Straight Connector 412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14" name="Freeform 413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2" name="Group 311"/>
                      <p:cNvGrpSpPr/>
                      <p:nvPr/>
                    </p:nvGrpSpPr>
                    <p:grpSpPr>
                      <a:xfrm>
                        <a:off x="4461226" y="3302836"/>
                        <a:ext cx="2160222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409" name="Straight Connector 408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0" name="Straight Connector 409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11" name="Freeform 410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3" name="Group 312"/>
                      <p:cNvGrpSpPr/>
                      <p:nvPr/>
                    </p:nvGrpSpPr>
                    <p:grpSpPr>
                      <a:xfrm>
                        <a:off x="2601231" y="3253992"/>
                        <a:ext cx="1794564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406" name="Straight Connector 405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7" name="Straight Connector 406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08" name="Freeform 407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14" name="Group 313"/>
                      <p:cNvGrpSpPr/>
                      <p:nvPr/>
                    </p:nvGrpSpPr>
                    <p:grpSpPr>
                      <a:xfrm>
                        <a:off x="2576806" y="2759209"/>
                        <a:ext cx="1714927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403" name="Straight Connector 402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4" name="Straight Connector 403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05" name="Freeform 404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15" name="Straight Connector 314"/>
                      <p:cNvCxnSpPr/>
                      <p:nvPr/>
                    </p:nvCxnSpPr>
                    <p:spPr>
                      <a:xfrm>
                        <a:off x="6758175" y="346810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6" name="Straight Connector 315"/>
                      <p:cNvCxnSpPr/>
                      <p:nvPr/>
                    </p:nvCxnSpPr>
                    <p:spPr>
                      <a:xfrm>
                        <a:off x="6550766" y="370687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7" name="Straight Connector 316"/>
                      <p:cNvCxnSpPr/>
                      <p:nvPr/>
                    </p:nvCxnSpPr>
                    <p:spPr>
                      <a:xfrm>
                        <a:off x="1899540" y="374498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8" name="Straight Connector 317"/>
                      <p:cNvCxnSpPr/>
                      <p:nvPr/>
                    </p:nvCxnSpPr>
                    <p:spPr>
                      <a:xfrm>
                        <a:off x="4323638" y="377111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9" name="Straight Connector 318"/>
                      <p:cNvCxnSpPr/>
                      <p:nvPr/>
                    </p:nvCxnSpPr>
                    <p:spPr>
                      <a:xfrm>
                        <a:off x="6663451" y="362728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0" name="Straight Connector 319"/>
                      <p:cNvCxnSpPr/>
                      <p:nvPr/>
                    </p:nvCxnSpPr>
                    <p:spPr>
                      <a:xfrm>
                        <a:off x="6519780" y="314973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1" name="Straight Connector 320"/>
                      <p:cNvCxnSpPr/>
                      <p:nvPr/>
                    </p:nvCxnSpPr>
                    <p:spPr>
                      <a:xfrm>
                        <a:off x="6532193" y="338851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2" name="Straight Connector 321"/>
                      <p:cNvCxnSpPr/>
                      <p:nvPr/>
                    </p:nvCxnSpPr>
                    <p:spPr>
                      <a:xfrm>
                        <a:off x="6545860" y="322932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3" name="Straight Connector 322"/>
                      <p:cNvCxnSpPr/>
                      <p:nvPr/>
                    </p:nvCxnSpPr>
                    <p:spPr>
                      <a:xfrm>
                        <a:off x="6644878" y="330891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4" name="Straight Connector 323"/>
                      <p:cNvCxnSpPr/>
                      <p:nvPr/>
                    </p:nvCxnSpPr>
                    <p:spPr>
                      <a:xfrm>
                        <a:off x="4217497" y="342610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5" name="Straight Connector 324"/>
                      <p:cNvCxnSpPr/>
                      <p:nvPr/>
                    </p:nvCxnSpPr>
                    <p:spPr>
                      <a:xfrm>
                        <a:off x="4293747" y="365610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6" name="Straight Connector 325"/>
                      <p:cNvCxnSpPr/>
                      <p:nvPr/>
                    </p:nvCxnSpPr>
                    <p:spPr>
                      <a:xfrm>
                        <a:off x="4207369" y="331110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7" name="Straight Connector 326"/>
                      <p:cNvCxnSpPr/>
                      <p:nvPr/>
                    </p:nvCxnSpPr>
                    <p:spPr>
                      <a:xfrm>
                        <a:off x="4334912" y="308109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8" name="Straight Connector 327"/>
                      <p:cNvCxnSpPr/>
                      <p:nvPr/>
                    </p:nvCxnSpPr>
                    <p:spPr>
                      <a:xfrm>
                        <a:off x="4214114" y="319610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9" name="Straight Connector 328"/>
                      <p:cNvCxnSpPr/>
                      <p:nvPr/>
                    </p:nvCxnSpPr>
                    <p:spPr>
                      <a:xfrm>
                        <a:off x="1923656" y="360602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0" name="Straight Connector 329"/>
                      <p:cNvCxnSpPr/>
                      <p:nvPr/>
                    </p:nvCxnSpPr>
                    <p:spPr>
                      <a:xfrm>
                        <a:off x="1902999" y="324695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1" name="Straight Connector 330"/>
                      <p:cNvCxnSpPr/>
                      <p:nvPr/>
                    </p:nvCxnSpPr>
                    <p:spPr>
                      <a:xfrm>
                        <a:off x="1929079" y="332994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2" name="Straight Connector 331"/>
                      <p:cNvCxnSpPr/>
                      <p:nvPr/>
                    </p:nvCxnSpPr>
                    <p:spPr>
                      <a:xfrm>
                        <a:off x="1893765" y="345856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3" name="Straight Connector 332"/>
                      <p:cNvCxnSpPr/>
                      <p:nvPr/>
                    </p:nvCxnSpPr>
                    <p:spPr>
                      <a:xfrm>
                        <a:off x="1892871" y="316008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4" name="Straight Connector 333"/>
                      <p:cNvCxnSpPr/>
                      <p:nvPr/>
                    </p:nvCxnSpPr>
                    <p:spPr>
                      <a:xfrm>
                        <a:off x="1872214" y="280101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5" name="Straight Connector 334"/>
                      <p:cNvCxnSpPr/>
                      <p:nvPr/>
                    </p:nvCxnSpPr>
                    <p:spPr>
                      <a:xfrm>
                        <a:off x="1898294" y="288401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6" name="Straight Connector 335"/>
                      <p:cNvCxnSpPr/>
                      <p:nvPr/>
                    </p:nvCxnSpPr>
                    <p:spPr>
                      <a:xfrm>
                        <a:off x="1862980" y="30126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7" name="Straight Connector 336"/>
                      <p:cNvCxnSpPr/>
                      <p:nvPr/>
                    </p:nvCxnSpPr>
                    <p:spPr>
                      <a:xfrm>
                        <a:off x="2454948" y="376306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8" name="Straight Connector 337"/>
                      <p:cNvCxnSpPr/>
                      <p:nvPr/>
                    </p:nvCxnSpPr>
                    <p:spPr>
                      <a:xfrm>
                        <a:off x="2479064" y="362410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9" name="Straight Connector 338"/>
                      <p:cNvCxnSpPr/>
                      <p:nvPr/>
                    </p:nvCxnSpPr>
                    <p:spPr>
                      <a:xfrm>
                        <a:off x="2458407" y="326502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0" name="Straight Connector 339"/>
                      <p:cNvCxnSpPr/>
                      <p:nvPr/>
                    </p:nvCxnSpPr>
                    <p:spPr>
                      <a:xfrm>
                        <a:off x="2350152" y="340908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1" name="Straight Connector 340"/>
                      <p:cNvCxnSpPr/>
                      <p:nvPr/>
                    </p:nvCxnSpPr>
                    <p:spPr>
                      <a:xfrm>
                        <a:off x="2448279" y="317816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2" name="Straight Connector 341"/>
                      <p:cNvCxnSpPr/>
                      <p:nvPr/>
                    </p:nvCxnSpPr>
                    <p:spPr>
                      <a:xfrm>
                        <a:off x="2427622" y="28190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3" name="Straight Connector 342"/>
                      <p:cNvCxnSpPr/>
                      <p:nvPr/>
                    </p:nvCxnSpPr>
                    <p:spPr>
                      <a:xfrm>
                        <a:off x="2453702" y="290208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4" name="Straight Connector 343"/>
                      <p:cNvCxnSpPr/>
                      <p:nvPr/>
                    </p:nvCxnSpPr>
                    <p:spPr>
                      <a:xfrm>
                        <a:off x="2186275" y="371421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5" name="Straight Connector 344"/>
                      <p:cNvCxnSpPr/>
                      <p:nvPr/>
                    </p:nvCxnSpPr>
                    <p:spPr>
                      <a:xfrm>
                        <a:off x="2210391" y="357526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6" name="Straight Connector 345"/>
                      <p:cNvCxnSpPr/>
                      <p:nvPr/>
                    </p:nvCxnSpPr>
                    <p:spPr>
                      <a:xfrm>
                        <a:off x="2189734" y="321618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7" name="Straight Connector 346"/>
                      <p:cNvCxnSpPr/>
                      <p:nvPr/>
                    </p:nvCxnSpPr>
                    <p:spPr>
                      <a:xfrm>
                        <a:off x="2215814" y="329918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Straight Connector 347"/>
                      <p:cNvCxnSpPr/>
                      <p:nvPr/>
                    </p:nvCxnSpPr>
                    <p:spPr>
                      <a:xfrm>
                        <a:off x="2180500" y="348885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9" name="Straight Connector 348"/>
                      <p:cNvCxnSpPr/>
                      <p:nvPr/>
                    </p:nvCxnSpPr>
                    <p:spPr>
                      <a:xfrm>
                        <a:off x="2179606" y="312932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Straight Connector 349"/>
                      <p:cNvCxnSpPr/>
                      <p:nvPr/>
                    </p:nvCxnSpPr>
                    <p:spPr>
                      <a:xfrm>
                        <a:off x="2158949" y="277024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Straight Connector 350"/>
                      <p:cNvCxnSpPr/>
                      <p:nvPr/>
                    </p:nvCxnSpPr>
                    <p:spPr>
                      <a:xfrm>
                        <a:off x="2185029" y="285324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Straight Connector 351"/>
                      <p:cNvCxnSpPr/>
                      <p:nvPr/>
                    </p:nvCxnSpPr>
                    <p:spPr>
                      <a:xfrm>
                        <a:off x="2149715" y="298186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Straight Connector 352"/>
                      <p:cNvCxnSpPr/>
                      <p:nvPr/>
                    </p:nvCxnSpPr>
                    <p:spPr>
                      <a:xfrm>
                        <a:off x="6745454" y="308233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Straight Connector 353"/>
                      <p:cNvCxnSpPr/>
                      <p:nvPr/>
                    </p:nvCxnSpPr>
                    <p:spPr>
                      <a:xfrm>
                        <a:off x="6661623" y="26734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Straight Connector 354"/>
                      <p:cNvCxnSpPr/>
                      <p:nvPr/>
                    </p:nvCxnSpPr>
                    <p:spPr>
                      <a:xfrm>
                        <a:off x="6809490" y="341247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Straight Connector 355"/>
                      <p:cNvCxnSpPr/>
                      <p:nvPr/>
                    </p:nvCxnSpPr>
                    <p:spPr>
                      <a:xfrm>
                        <a:off x="6574481" y="278927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Straight Connector 356"/>
                      <p:cNvCxnSpPr/>
                      <p:nvPr/>
                    </p:nvCxnSpPr>
                    <p:spPr>
                      <a:xfrm>
                        <a:off x="6702456" y="288062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8" name="Straight Connector 357"/>
                      <p:cNvCxnSpPr/>
                      <p:nvPr/>
                    </p:nvCxnSpPr>
                    <p:spPr>
                      <a:xfrm>
                        <a:off x="6728536" y="296021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9" name="Straight Connector 358"/>
                      <p:cNvCxnSpPr/>
                      <p:nvPr/>
                    </p:nvCxnSpPr>
                    <p:spPr>
                      <a:xfrm>
                        <a:off x="4272198" y="350523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0" name="Straight Connector 359"/>
                      <p:cNvCxnSpPr/>
                      <p:nvPr/>
                    </p:nvCxnSpPr>
                    <p:spPr>
                      <a:xfrm>
                        <a:off x="6601881" y="3546796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61" name="Group 360"/>
                      <p:cNvGrpSpPr/>
                      <p:nvPr/>
                    </p:nvGrpSpPr>
                    <p:grpSpPr>
                      <a:xfrm>
                        <a:off x="4430442" y="2221925"/>
                        <a:ext cx="2160222" cy="329697"/>
                        <a:chOff x="4492012" y="4237215"/>
                        <a:chExt cx="2160222" cy="329697"/>
                      </a:xfrm>
                    </p:grpSpPr>
                    <p:cxnSp>
                      <p:nvCxnSpPr>
                        <p:cNvPr id="400" name="Straight Connector 399"/>
                        <p:cNvCxnSpPr/>
                        <p:nvPr/>
                      </p:nvCxnSpPr>
                      <p:spPr>
                        <a:xfrm>
                          <a:off x="4492012" y="4504683"/>
                          <a:ext cx="9144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01" name="Straight Connector 400"/>
                        <p:cNvCxnSpPr/>
                        <p:nvPr/>
                      </p:nvCxnSpPr>
                      <p:spPr>
                        <a:xfrm>
                          <a:off x="6515074" y="4566195"/>
                          <a:ext cx="137160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02" name="Freeform 401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362" name="Group 361"/>
                      <p:cNvGrpSpPr/>
                      <p:nvPr/>
                    </p:nvGrpSpPr>
                    <p:grpSpPr>
                      <a:xfrm>
                        <a:off x="2570447" y="2173081"/>
                        <a:ext cx="1794564" cy="329697"/>
                        <a:chOff x="4492012" y="4237215"/>
                        <a:chExt cx="2120578" cy="329697"/>
                      </a:xfrm>
                    </p:grpSpPr>
                    <p:cxnSp>
                      <p:nvCxnSpPr>
                        <p:cNvPr id="397" name="Straight Connector 396"/>
                        <p:cNvCxnSpPr/>
                        <p:nvPr/>
                      </p:nvCxnSpPr>
                      <p:spPr>
                        <a:xfrm>
                          <a:off x="4492012" y="4504683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8" name="Straight Connector 397"/>
                        <p:cNvCxnSpPr/>
                        <p:nvPr/>
                      </p:nvCxnSpPr>
                      <p:spPr>
                        <a:xfrm>
                          <a:off x="6502862" y="4566195"/>
                          <a:ext cx="109728" cy="0"/>
                        </a:xfrm>
                        <a:prstGeom prst="line">
                          <a:avLst/>
                        </a:prstGeom>
                        <a:ln w="12700" cmpd="sng"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9" name="Freeform 398"/>
                        <p:cNvSpPr/>
                        <p:nvPr/>
                      </p:nvSpPr>
                      <p:spPr>
                        <a:xfrm>
                          <a:off x="4604057" y="4237215"/>
                          <a:ext cx="1941765" cy="329697"/>
                        </a:xfrm>
                        <a:custGeom>
                          <a:avLst/>
                          <a:gdLst>
                            <a:gd name="connsiteX0" fmla="*/ 0 w 2027251"/>
                            <a:gd name="connsiteY0" fmla="*/ 256431 h 329697"/>
                            <a:gd name="connsiteX1" fmla="*/ 915926 w 2027251"/>
                            <a:gd name="connsiteY1" fmla="*/ 0 h 329697"/>
                            <a:gd name="connsiteX2" fmla="*/ 2027251 w 2027251"/>
                            <a:gd name="connsiteY2" fmla="*/ 329697 h 32969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027251" h="329697">
                              <a:moveTo>
                                <a:pt x="0" y="256431"/>
                              </a:moveTo>
                              <a:lnTo>
                                <a:pt x="915926" y="0"/>
                              </a:lnTo>
                              <a:lnTo>
                                <a:pt x="2027251" y="329697"/>
                              </a:lnTo>
                            </a:path>
                          </a:pathLst>
                        </a:custGeom>
                        <a:ln w="12700" cmpd="sng">
                          <a:solidFill>
                            <a:schemeClr val="accent4"/>
                          </a:solidFill>
                          <a:prstDash val="dot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cxnSp>
                    <p:nvCxnSpPr>
                      <p:cNvPr id="363" name="Straight Connector 362"/>
                      <p:cNvCxnSpPr/>
                      <p:nvPr/>
                    </p:nvCxnSpPr>
                    <p:spPr>
                      <a:xfrm>
                        <a:off x="6727391" y="23871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Straight Connector 363"/>
                      <p:cNvCxnSpPr/>
                      <p:nvPr/>
                    </p:nvCxnSpPr>
                    <p:spPr>
                      <a:xfrm>
                        <a:off x="6519982" y="262596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5" name="Straight Connector 364"/>
                      <p:cNvCxnSpPr/>
                      <p:nvPr/>
                    </p:nvCxnSpPr>
                    <p:spPr>
                      <a:xfrm>
                        <a:off x="1868756" y="266407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6" name="Straight Connector 365"/>
                      <p:cNvCxnSpPr/>
                      <p:nvPr/>
                    </p:nvCxnSpPr>
                    <p:spPr>
                      <a:xfrm>
                        <a:off x="4292854" y="269020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7" name="Straight Connector 366"/>
                      <p:cNvCxnSpPr/>
                      <p:nvPr/>
                    </p:nvCxnSpPr>
                    <p:spPr>
                      <a:xfrm>
                        <a:off x="6632667" y="254637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8" name="Straight Connector 367"/>
                      <p:cNvCxnSpPr/>
                      <p:nvPr/>
                    </p:nvCxnSpPr>
                    <p:spPr>
                      <a:xfrm>
                        <a:off x="6501409" y="230759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9" name="Straight Connector 368"/>
                      <p:cNvCxnSpPr/>
                      <p:nvPr/>
                    </p:nvCxnSpPr>
                    <p:spPr>
                      <a:xfrm>
                        <a:off x="6515076" y="214841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0" name="Straight Connector 369"/>
                      <p:cNvCxnSpPr/>
                      <p:nvPr/>
                    </p:nvCxnSpPr>
                    <p:spPr>
                      <a:xfrm>
                        <a:off x="6614094" y="222800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1" name="Straight Connector 370"/>
                      <p:cNvCxnSpPr/>
                      <p:nvPr/>
                    </p:nvCxnSpPr>
                    <p:spPr>
                      <a:xfrm>
                        <a:off x="4186713" y="234519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2" name="Straight Connector 371"/>
                      <p:cNvCxnSpPr/>
                      <p:nvPr/>
                    </p:nvCxnSpPr>
                    <p:spPr>
                      <a:xfrm>
                        <a:off x="4262963" y="257519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3" name="Straight Connector 372"/>
                      <p:cNvCxnSpPr/>
                      <p:nvPr/>
                    </p:nvCxnSpPr>
                    <p:spPr>
                      <a:xfrm>
                        <a:off x="4176585" y="223019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4" name="Straight Connector 373"/>
                      <p:cNvCxnSpPr/>
                      <p:nvPr/>
                    </p:nvCxnSpPr>
                    <p:spPr>
                      <a:xfrm>
                        <a:off x="4183330" y="211519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5" name="Straight Connector 374"/>
                      <p:cNvCxnSpPr/>
                      <p:nvPr/>
                    </p:nvCxnSpPr>
                    <p:spPr>
                      <a:xfrm>
                        <a:off x="1892872" y="252511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6" name="Straight Connector 375"/>
                      <p:cNvCxnSpPr/>
                      <p:nvPr/>
                    </p:nvCxnSpPr>
                    <p:spPr>
                      <a:xfrm>
                        <a:off x="1872215" y="216603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7" name="Straight Connector 376"/>
                      <p:cNvCxnSpPr/>
                      <p:nvPr/>
                    </p:nvCxnSpPr>
                    <p:spPr>
                      <a:xfrm>
                        <a:off x="1898295" y="224903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Connector 377"/>
                      <p:cNvCxnSpPr/>
                      <p:nvPr/>
                    </p:nvCxnSpPr>
                    <p:spPr>
                      <a:xfrm>
                        <a:off x="1862981" y="237765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9" name="Straight Connector 378"/>
                      <p:cNvCxnSpPr/>
                      <p:nvPr/>
                    </p:nvCxnSpPr>
                    <p:spPr>
                      <a:xfrm>
                        <a:off x="1862087" y="207917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0" name="Straight Connector 379"/>
                      <p:cNvCxnSpPr/>
                      <p:nvPr/>
                    </p:nvCxnSpPr>
                    <p:spPr>
                      <a:xfrm>
                        <a:off x="2424164" y="268214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1" name="Straight Connector 380"/>
                      <p:cNvCxnSpPr/>
                      <p:nvPr/>
                    </p:nvCxnSpPr>
                    <p:spPr>
                      <a:xfrm>
                        <a:off x="2448280" y="254319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2" name="Straight Connector 381"/>
                      <p:cNvCxnSpPr/>
                      <p:nvPr/>
                    </p:nvCxnSpPr>
                    <p:spPr>
                      <a:xfrm>
                        <a:off x="2427623" y="218411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Connector 382"/>
                      <p:cNvCxnSpPr/>
                      <p:nvPr/>
                    </p:nvCxnSpPr>
                    <p:spPr>
                      <a:xfrm>
                        <a:off x="2319368" y="2328172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4" name="Straight Connector 383"/>
                      <p:cNvCxnSpPr/>
                      <p:nvPr/>
                    </p:nvCxnSpPr>
                    <p:spPr>
                      <a:xfrm>
                        <a:off x="2417495" y="209725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5" name="Straight Connector 384"/>
                      <p:cNvCxnSpPr/>
                      <p:nvPr/>
                    </p:nvCxnSpPr>
                    <p:spPr>
                      <a:xfrm>
                        <a:off x="2155491" y="263330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Connector 385"/>
                      <p:cNvCxnSpPr/>
                      <p:nvPr/>
                    </p:nvCxnSpPr>
                    <p:spPr>
                      <a:xfrm>
                        <a:off x="2179607" y="249434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Straight Connector 386"/>
                      <p:cNvCxnSpPr/>
                      <p:nvPr/>
                    </p:nvCxnSpPr>
                    <p:spPr>
                      <a:xfrm>
                        <a:off x="2158950" y="213527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8" name="Straight Connector 387"/>
                      <p:cNvCxnSpPr/>
                      <p:nvPr/>
                    </p:nvCxnSpPr>
                    <p:spPr>
                      <a:xfrm>
                        <a:off x="2185030" y="221827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9" name="Straight Connector 388"/>
                      <p:cNvCxnSpPr/>
                      <p:nvPr/>
                    </p:nvCxnSpPr>
                    <p:spPr>
                      <a:xfrm>
                        <a:off x="2149716" y="2407947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Connector 389"/>
                      <p:cNvCxnSpPr/>
                      <p:nvPr/>
                    </p:nvCxnSpPr>
                    <p:spPr>
                      <a:xfrm>
                        <a:off x="6778706" y="2331564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1" name="Straight Connector 390"/>
                      <p:cNvCxnSpPr/>
                      <p:nvPr/>
                    </p:nvCxnSpPr>
                    <p:spPr>
                      <a:xfrm>
                        <a:off x="4241414" y="2424328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2" name="Straight Connector 391"/>
                      <p:cNvCxnSpPr/>
                      <p:nvPr/>
                    </p:nvCxnSpPr>
                    <p:spPr>
                      <a:xfrm>
                        <a:off x="6571097" y="2465885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Connector 392"/>
                      <p:cNvCxnSpPr/>
                      <p:nvPr/>
                    </p:nvCxnSpPr>
                    <p:spPr>
                      <a:xfrm>
                        <a:off x="4192564" y="2924979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Straight Connector 393"/>
                      <p:cNvCxnSpPr/>
                      <p:nvPr/>
                    </p:nvCxnSpPr>
                    <p:spPr>
                      <a:xfrm>
                        <a:off x="4280132" y="2846610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5" name="Straight Connector 394"/>
                      <p:cNvCxnSpPr/>
                      <p:nvPr/>
                    </p:nvCxnSpPr>
                    <p:spPr>
                      <a:xfrm>
                        <a:off x="4299092" y="2768241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6" name="Straight Connector 395"/>
                      <p:cNvCxnSpPr/>
                      <p:nvPr/>
                    </p:nvCxnSpPr>
                    <p:spPr>
                      <a:xfrm>
                        <a:off x="4247265" y="3004113"/>
                        <a:ext cx="23088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2123914" y="5620383"/>
                <a:ext cx="5202192" cy="1051560"/>
                <a:chOff x="2123914" y="5620383"/>
                <a:chExt cx="5202192" cy="1051560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2123914" y="5620383"/>
                  <a:ext cx="5202192" cy="1051560"/>
                  <a:chOff x="1744264" y="5567971"/>
                  <a:chExt cx="5202192" cy="1051560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744264" y="5567971"/>
                    <a:ext cx="5202192" cy="105156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1951577" y="5632086"/>
                    <a:ext cx="2394587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mtClean="0"/>
                      <a:t>Find Differentially </a:t>
                    </a:r>
                    <a:r>
                      <a:rPr lang="en-US" dirty="0" smtClean="0"/>
                      <a:t>Expressed Genes and </a:t>
                    </a:r>
                    <a:r>
                      <a:rPr lang="en-US" smtClean="0"/>
                      <a:t>Make Plots</a:t>
                    </a:r>
                    <a:endParaRPr lang="en-US" dirty="0"/>
                  </a:p>
                </p:txBody>
              </p:sp>
            </p:grpSp>
            <p:pic>
              <p:nvPicPr>
                <p:cNvPr id="419" name="Picture 418" descr="allData.MDS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0385" y="5732790"/>
                  <a:ext cx="690996" cy="6909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</p:pic>
            <p:pic>
              <p:nvPicPr>
                <p:cNvPr id="420" name="Picture 419" descr="RAvDMSO.2.01.heatmap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9078"/>
                <a:stretch/>
              </p:blipFill>
              <p:spPr>
                <a:xfrm>
                  <a:off x="5104702" y="5691898"/>
                  <a:ext cx="711057" cy="878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</p:pic>
            <p:pic>
              <p:nvPicPr>
                <p:cNvPr id="421" name="Picture 420" descr="RAvDMSO.2.01.down.BP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9918" y="5804082"/>
                  <a:ext cx="949704" cy="814032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</p:pic>
            <p:pic>
              <p:nvPicPr>
                <p:cNvPr id="422" name="Picture 421" descr="RAvDMSO.2.01.MAplot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3331" y="5671798"/>
                  <a:ext cx="913333" cy="91333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874259" y="983717"/>
            <a:ext cx="1322199" cy="10012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5132" y="107934"/>
            <a:ext cx="389618" cy="91674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6742" y="107934"/>
            <a:ext cx="389618" cy="916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24111" y="381642"/>
            <a:ext cx="97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RNA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sample2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939492" y="378351"/>
            <a:ext cx="99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RNA sample1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50386" y="1239228"/>
            <a:ext cx="1794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RNA-</a:t>
            </a:r>
            <a:r>
              <a:rPr lang="en-US" sz="3600" dirty="0" err="1" smtClean="0"/>
              <a:t>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084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5332" y="546919"/>
            <a:ext cx="6387396" cy="6075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9900" y="546919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Whole </a:t>
            </a:r>
            <a:r>
              <a:rPr lang="en-US" sz="2800" dirty="0" smtClean="0"/>
              <a:t>Genome Sequencing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072912" y="1490458"/>
            <a:ext cx="713818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91523" y="1675131"/>
            <a:ext cx="7152127" cy="781884"/>
            <a:chOff x="991523" y="1675131"/>
            <a:chExt cx="7152127" cy="781884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333241" y="238340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57357" y="224445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336700" y="188537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62780" y="19683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327466" y="209699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326572" y="179851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432405" y="22261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458485" y="230919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423171" y="24378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888649" y="24014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912765" y="226253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892108" y="190345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783853" y="204750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81980" y="181659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987813" y="22442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013893" y="23272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619976" y="235264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644092" y="22136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3435" y="18546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649515" y="19376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614201" y="212728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613307" y="17677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719140" y="21954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745220" y="22784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709906" y="24070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428947" y="208925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53063" y="19502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112002" y="176199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138082" y="184499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423172" y="18028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101874" y="16751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984355" y="21073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7008471" y="19683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667410" y="178007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879559" y="175335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657282" y="16932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715682" y="205848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739798" y="19195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98737" y="173123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424817" y="181422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6709907" y="183312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770425" y="226315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94541" y="21241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73884" y="17651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799964" y="184812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764650" y="197674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424997" y="22811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451077" y="23641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057160" y="238951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081276" y="22505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060619" y="18914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086699" y="19744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051385" y="216415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5182510" y="224539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08590" y="23283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173276" y="245701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421539" y="214420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445655" y="200525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179052" y="210845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203168" y="196950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173277" y="18830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529164" y="21552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555244" y="223828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4519930" y="23669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815899" y="212452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841979" y="220751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806665" y="23361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525706" y="20183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4549822" y="187938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4519931" y="17319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4812441" y="19875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836557" y="18486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4806666" y="17622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153919" y="231860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4178035" y="217965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4157378" y="18205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4183458" y="190357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4148144" y="209325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33705" y="22881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59785" y="237113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65032" y="223928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2991112" y="23222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5798" y="24509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230247" y="21511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3254363" y="20122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2961574" y="21023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2985690" y="19633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2955799" y="187698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2311686" y="21491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2337766" y="223217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2302452" y="23607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2598421" y="21184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2624501" y="220140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2589187" y="23300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308228" y="20122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332344" y="18732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2302453" y="17258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2594963" y="19814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2619079" y="18425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2589188" y="17561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1936441" y="23124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1960557" y="217354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939900" y="18144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965980" y="18974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930666" y="208714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3578152" y="242894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3602268" y="22899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3581611" y="19309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3607691" y="201390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3572377" y="21425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3864887" y="239817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3889003" y="225922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3868346" y="19001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3894426" y="19831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3859112" y="217281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608861" y="19039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34941" y="198699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991523" y="212027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015639" y="198131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339428" y="239802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1363544" y="22590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1368967" y="19829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333653" y="211161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1626163" y="236726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1650279" y="22283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1620388" y="21419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>
            <a:off x="985748" y="2665550"/>
            <a:ext cx="7152127" cy="781884"/>
            <a:chOff x="985748" y="2940524"/>
            <a:chExt cx="7152127" cy="781884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7327466" y="364880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351582" y="35098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7330925" y="31507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7357005" y="32337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7321691" y="336238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7320797" y="30639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6426630" y="34915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6452710" y="35745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6417396" y="37032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82874" y="36668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7906990" y="35279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7886333" y="316884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7778078" y="33129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7876205" y="308198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6982038" y="350966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7008118" y="359266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7614201" y="361803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7638317" y="34790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7617660" y="31200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7643740" y="32030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7608426" y="339267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7607532" y="303314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6713365" y="34608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6739445" y="354382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6704131" y="36724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6423172" y="33546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6447288" y="321568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1106227" y="302738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1132307" y="311038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6417397" y="306823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1096099" y="29405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6978580" y="33727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002696" y="32337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1661635" y="30454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873784" y="30187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1651507" y="29586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709907" y="332388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734023" y="31849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1392962" y="29966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419042" y="307962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704132" y="309852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5764650" y="35285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5788766" y="338959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5768109" y="303051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794189" y="311351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758875" y="32421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419222" y="354654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445302" y="36295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6051385" y="36549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6075501" y="351595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6054844" y="31568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6080924" y="32398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6045610" y="342955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5176735" y="35107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5202815" y="359378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5167501" y="372240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5415764" y="34095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5439880" y="327064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5173277" y="337384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5197393" y="32348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5167502" y="314849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4523389" y="34206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4549469" y="350367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514155" y="36322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4810124" y="33899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4836204" y="347291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800890" y="36015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4519931" y="32837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4544047" y="31447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4514156" y="29973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4806666" y="32529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4830782" y="311401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4800891" y="302761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4148144" y="35840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4172260" y="34450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4151603" y="30859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4177683" y="316897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4142369" y="33586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227930" y="35535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3254010" y="36365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959257" y="350468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2985337" y="35876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2950023" y="37162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3224472" y="34165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3248588" y="32776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2955799" y="33677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79915" y="32287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2950024" y="31423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305911" y="34145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2331991" y="34975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2296677" y="36261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2592646" y="33838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2618726" y="34668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2583412" y="35954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2302453" y="32776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2326569" y="31386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2296678" y="299121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2589188" y="32468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613304" y="310790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2583413" y="30215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1930666" y="357789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1954782" y="343893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1934125" y="30798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1960205" y="316286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1924891" y="33525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3572377" y="36943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596493" y="35553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3575836" y="31963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601916" y="32793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3566602" y="34079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3859112" y="36635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3883228" y="35246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3862571" y="31655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3888651" y="32485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3853337" y="34382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1603086" y="31693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1629166" y="32523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985748" y="33856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1009864" y="32467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1333653" y="366341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1357769" y="35244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1363192" y="32483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1327878" y="33770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1620388" y="363265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1644504" y="349369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1614613" y="340729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1" name="Picture 3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531304" y="5226183"/>
            <a:ext cx="1995720" cy="15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0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0036"/>
            <a:ext cx="8229600" cy="1143000"/>
          </a:xfrm>
        </p:spPr>
        <p:txBody>
          <a:bodyPr/>
          <a:lstStyle/>
          <a:p>
            <a:r>
              <a:rPr lang="en-US" sz="4800" smtClean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1646"/>
            <a:ext cx="8229600" cy="426991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Studying </a:t>
            </a:r>
            <a:r>
              <a:rPr lang="en-US" sz="3600" smtClean="0"/>
              <a:t>the Cell </a:t>
            </a:r>
            <a:r>
              <a:rPr lang="en-US" sz="3600" dirty="0" smtClean="0"/>
              <a:t>with Sequence</a:t>
            </a:r>
          </a:p>
          <a:p>
            <a:r>
              <a:rPr lang="en-US" sz="3600" dirty="0" smtClean="0"/>
              <a:t>Overview of </a:t>
            </a:r>
            <a:r>
              <a:rPr lang="en-US" sz="3600" err="1" smtClean="0"/>
              <a:t>RNAseq</a:t>
            </a:r>
            <a:r>
              <a:rPr lang="en-US" sz="3600" smtClean="0"/>
              <a:t> Analysis</a:t>
            </a:r>
            <a:endParaRPr lang="en-US" sz="3600" dirty="0" smtClean="0"/>
          </a:p>
          <a:p>
            <a:r>
              <a:rPr lang="en-US" sz="3600" b="1" dirty="0" smtClean="0"/>
              <a:t>RNA-</a:t>
            </a:r>
            <a:r>
              <a:rPr lang="en-US" sz="3600" b="1" err="1" smtClean="0"/>
              <a:t>seq</a:t>
            </a:r>
            <a:r>
              <a:rPr lang="en-US" sz="3600" b="1" smtClean="0"/>
              <a:t> Pipeline Details</a:t>
            </a:r>
            <a:endParaRPr lang="en-US" sz="3600" b="1" dirty="0" smtClean="0"/>
          </a:p>
          <a:p>
            <a:r>
              <a:rPr lang="en-US" sz="3600" dirty="0" smtClean="0"/>
              <a:t>Hands-on with </a:t>
            </a:r>
            <a:r>
              <a:rPr lang="en-US" sz="3600" dirty="0" err="1" smtClean="0"/>
              <a:t>RNAseq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48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191" y="517291"/>
            <a:ext cx="144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Raw Sequencing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7874" y="1224594"/>
            <a:ext cx="4824222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smtClean="0"/>
              <a:t>runBcl2fastq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dirty="0" smtClean="0"/>
              <a:t>- de</a:t>
            </a:r>
            <a:r>
              <a:rPr lang="en-US" smtClean="0"/>
              <a:t>-multiplex samples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- generate </a:t>
            </a:r>
            <a:r>
              <a:rPr lang="en-US" err="1" smtClean="0"/>
              <a:t>fastq</a:t>
            </a:r>
            <a:r>
              <a:rPr lang="en-US" smtClean="0"/>
              <a:t> files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77874" y="2503861"/>
            <a:ext cx="4824222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smtClean="0"/>
              <a:t>runAlign</a:t>
            </a:r>
            <a:endParaRPr lang="en-US" b="1" dirty="0" smtClean="0"/>
          </a:p>
          <a:p>
            <a:r>
              <a:rPr lang="en-US" dirty="0" smtClean="0"/>
              <a:t>	- trim </a:t>
            </a:r>
            <a:r>
              <a:rPr lang="en-US" dirty="0" err="1" smtClean="0"/>
              <a:t>Fastq</a:t>
            </a:r>
            <a:r>
              <a:rPr lang="en-US" dirty="0" smtClean="0"/>
              <a:t> sequences</a:t>
            </a:r>
          </a:p>
          <a:p>
            <a:r>
              <a:rPr lang="en-US" dirty="0" smtClean="0"/>
              <a:t>	- Check </a:t>
            </a:r>
            <a:r>
              <a:rPr lang="en-US" err="1" smtClean="0"/>
              <a:t>FastQ</a:t>
            </a:r>
            <a:r>
              <a:rPr lang="en-US" smtClean="0"/>
              <a:t> Quality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mtClean="0"/>
              <a:t>- Align </a:t>
            </a:r>
            <a:r>
              <a:rPr lang="en-US" dirty="0" smtClean="0"/>
              <a:t>with </a:t>
            </a:r>
            <a:r>
              <a:rPr lang="en-US" dirty="0" err="1" smtClean="0"/>
              <a:t>Tophat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mtClean="0"/>
              <a:t>- Build </a:t>
            </a:r>
            <a:r>
              <a:rPr lang="en-US" dirty="0" smtClean="0"/>
              <a:t>tracks for Genome Browser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7874" y="4337126"/>
            <a:ext cx="4824222" cy="23083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runEdgeR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dirty="0" smtClean="0"/>
              <a:t>- make </a:t>
            </a:r>
            <a:r>
              <a:rPr lang="en-US" smtClean="0"/>
              <a:t>counts table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create </a:t>
            </a:r>
            <a:r>
              <a:rPr lang="en-US" smtClean="0"/>
              <a:t>MDS plot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mtClean="0"/>
              <a:t>compare sample </a:t>
            </a:r>
            <a:r>
              <a:rPr lang="en-US" dirty="0" smtClean="0"/>
              <a:t>expression with </a:t>
            </a:r>
            <a:r>
              <a:rPr lang="en-US" dirty="0" err="1" smtClean="0"/>
              <a:t>EdgeR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for each comparison:</a:t>
            </a:r>
          </a:p>
          <a:p>
            <a:r>
              <a:rPr lang="en-US" dirty="0"/>
              <a:t>	</a:t>
            </a:r>
            <a:r>
              <a:rPr lang="en-US" dirty="0" smtClean="0"/>
              <a:t>	- Make </a:t>
            </a:r>
            <a:r>
              <a:rPr lang="en-US" smtClean="0"/>
              <a:t>MA plots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- Make </a:t>
            </a:r>
            <a:r>
              <a:rPr lang="en-US" dirty="0" err="1" smtClean="0"/>
              <a:t>Heatmaps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- Run </a:t>
            </a:r>
            <a:r>
              <a:rPr lang="en-US" smtClean="0"/>
              <a:t>GO analysis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5252" y="2319195"/>
            <a:ext cx="112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Fastq</a:t>
            </a:r>
            <a:r>
              <a:rPr lang="en-US" smtClean="0"/>
              <a:t> files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4281" y="4152460"/>
            <a:ext cx="10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BAM files</a:t>
            </a:r>
            <a:endParaRPr lang="en-US" dirty="0"/>
          </a:p>
        </p:txBody>
      </p:sp>
      <p:cxnSp>
        <p:nvCxnSpPr>
          <p:cNvPr id="31" name="Elbow Connector 30"/>
          <p:cNvCxnSpPr>
            <a:stCxn id="2" idx="3"/>
            <a:endCxn id="3" idx="1"/>
          </p:cNvCxnSpPr>
          <p:nvPr/>
        </p:nvCxnSpPr>
        <p:spPr>
          <a:xfrm>
            <a:off x="1843361" y="978956"/>
            <a:ext cx="1234513" cy="70730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3" idx="1"/>
          </p:cNvCxnSpPr>
          <p:nvPr/>
        </p:nvCxnSpPr>
        <p:spPr>
          <a:xfrm>
            <a:off x="1817900" y="2503861"/>
            <a:ext cx="1259974" cy="73866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3"/>
            <a:endCxn id="24" idx="1"/>
          </p:cNvCxnSpPr>
          <p:nvPr/>
        </p:nvCxnSpPr>
        <p:spPr>
          <a:xfrm>
            <a:off x="1817900" y="4337126"/>
            <a:ext cx="1259974" cy="115416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89985" y="2147924"/>
            <a:ext cx="0" cy="355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5312017" y="4159157"/>
            <a:ext cx="355937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77874" y="286458"/>
            <a:ext cx="402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buildPipelineScripts.pl </a:t>
            </a:r>
            <a:r>
              <a:rPr lang="en-US" sz="2400" dirty="0" smtClean="0"/>
              <a:t>(-t RNA)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8915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300" y="137261"/>
            <a:ext cx="5994400" cy="655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ndale Mono"/>
                <a:cs typeface="Andale Mono"/>
              </a:rPr>
              <a:t>Usage</a:t>
            </a:r>
            <a:r>
              <a:rPr lang="en-US" sz="1400" b="1">
                <a:latin typeface="Andale Mono"/>
                <a:cs typeface="Andale Mono"/>
              </a:rPr>
              <a:t>: </a:t>
            </a:r>
            <a:r>
              <a:rPr lang="en-US" sz="1400" b="1" smtClean="0">
                <a:latin typeface="Andale Mono"/>
                <a:cs typeface="Andale Mono"/>
              </a:rPr>
              <a:t>buildPipelineScripts.pl</a:t>
            </a:r>
            <a:endParaRPr lang="en-US" sz="1400" b="1" dirty="0">
              <a:latin typeface="Andale Mono"/>
              <a:cs typeface="Andale Mono"/>
            </a:endParaRPr>
          </a:p>
          <a:p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-o		&lt;</a:t>
            </a:r>
            <a:r>
              <a:rPr lang="en-US" sz="1400" b="1" dirty="0" err="1">
                <a:latin typeface="Andale Mono"/>
                <a:cs typeface="Andale Mono"/>
              </a:rPr>
              <a:t>outputDirectory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bs</a:t>
            </a:r>
            <a:r>
              <a:rPr lang="en-US" sz="1400" b="1" dirty="0">
                <a:latin typeface="Andale Mono"/>
                <a:cs typeface="Andale Mono"/>
              </a:rPr>
              <a:t>		&lt;</a:t>
            </a:r>
            <a:r>
              <a:rPr lang="en-US" sz="1400" b="1" dirty="0" err="1">
                <a:latin typeface="Andale Mono"/>
                <a:cs typeface="Andale Mono"/>
              </a:rPr>
              <a:t>baseSpaceDirectory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-f		&lt;</a:t>
            </a:r>
            <a:r>
              <a:rPr lang="en-US" sz="1400" b="1" dirty="0" err="1">
                <a:latin typeface="Andale Mono"/>
                <a:cs typeface="Andale Mono"/>
              </a:rPr>
              <a:t>fastqDirectory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-bam		&lt;</a:t>
            </a:r>
            <a:r>
              <a:rPr lang="en-US" sz="1400" b="1" dirty="0" err="1">
                <a:latin typeface="Andale Mono"/>
                <a:cs typeface="Andale Mono"/>
              </a:rPr>
              <a:t>bamDirectory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		&lt;</a:t>
            </a:r>
            <a:r>
              <a:rPr lang="en-US" sz="1400" b="1" err="1">
                <a:latin typeface="Andale Mono"/>
                <a:cs typeface="Andale Mono"/>
              </a:rPr>
              <a:t>comparisons.csv</a:t>
            </a:r>
            <a:r>
              <a:rPr lang="en-US" sz="1400" b="1">
                <a:latin typeface="Andale Mono"/>
                <a:cs typeface="Andale Mono"/>
              </a:rPr>
              <a:t>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-4C		&lt;4C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-chip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ChIP</a:t>
            </a:r>
            <a:r>
              <a:rPr lang="en-US" sz="1400" b="1" dirty="0">
                <a:latin typeface="Andale Mono"/>
                <a:cs typeface="Andale Mono"/>
              </a:rPr>
              <a:t>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-p		&lt;</a:t>
            </a:r>
            <a:r>
              <a:rPr lang="en-US" sz="1400" b="1" dirty="0" err="1">
                <a:latin typeface="Andale Mono"/>
                <a:cs typeface="Andale Mono"/>
              </a:rPr>
              <a:t>numProcessors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 smtClean="0">
                <a:latin typeface="Andale Mono"/>
                <a:cs typeface="Andale Mono"/>
              </a:rPr>
              <a:t>-</a:t>
            </a:r>
            <a:r>
              <a:rPr lang="en-US" sz="1400" b="1" dirty="0">
                <a:latin typeface="Andale Mono"/>
                <a:cs typeface="Andale Mono"/>
              </a:rPr>
              <a:t>g		</a:t>
            </a:r>
            <a:r>
              <a:rPr lang="en-US" sz="1400" b="1">
                <a:latin typeface="Andale Mono"/>
                <a:cs typeface="Andale Mono"/>
              </a:rPr>
              <a:t>&lt;</a:t>
            </a:r>
            <a:r>
              <a:rPr lang="en-US" sz="1400" b="1" smtClean="0">
                <a:latin typeface="Andale Mono"/>
                <a:cs typeface="Andale Mono"/>
              </a:rPr>
              <a:t>assembly</a:t>
            </a:r>
            <a:r>
              <a:rPr lang="en-US" sz="1400" b="1" dirty="0">
                <a:latin typeface="Andale Mono"/>
                <a:cs typeface="Andale Mono"/>
              </a:rPr>
              <a:t>/genome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-t		&lt;RNA|chipseq|4C&gt;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-account	&lt;</a:t>
            </a:r>
            <a:r>
              <a:rPr lang="en-US" sz="1400" b="1" dirty="0" err="1">
                <a:latin typeface="Andale Mono"/>
                <a:cs typeface="Andale Mono"/>
              </a:rPr>
              <a:t>accountName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-node	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nodeName</a:t>
            </a:r>
            <a:r>
              <a:rPr lang="en-US" sz="1400" b="1" dirty="0">
                <a:latin typeface="Andale Mono"/>
                <a:cs typeface="Andale Mono"/>
              </a:rPr>
              <a:t>(</a:t>
            </a:r>
            <a:r>
              <a:rPr lang="en-US" sz="1400" b="1" dirty="0" err="1">
                <a:latin typeface="Andale Mono"/>
                <a:cs typeface="Andale Mono"/>
              </a:rPr>
              <a:t>eg</a:t>
            </a:r>
            <a:r>
              <a:rPr lang="en-US" sz="1400" b="1" dirty="0">
                <a:latin typeface="Andale Mono"/>
                <a:cs typeface="Andale Mono"/>
              </a:rPr>
              <a:t> qnode4144)&gt;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-scientist	</a:t>
            </a:r>
            <a:r>
              <a:rPr lang="en-US" sz="1400" b="1" smtClean="0">
                <a:latin typeface="Andale Mono"/>
                <a:cs typeface="Andale Mono"/>
              </a:rPr>
              <a:t>&lt;initials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</a:p>
          <a:p>
            <a:r>
              <a:rPr lang="en-US" sz="1400" b="1" smtClean="0">
                <a:latin typeface="Andale Mono"/>
                <a:cs typeface="Andale Mono"/>
              </a:rPr>
              <a:t>-buildBcl2fq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runBcl2fq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runTrim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buildAlign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runAlign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makeTracks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uploadASHtracks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buildPeakCaller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runPeakCaller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build4C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-run4C		</a:t>
            </a:r>
            <a:r>
              <a:rPr lang="en-US" sz="1400" b="1" dirty="0" smtClean="0">
                <a:latin typeface="Andale Mono"/>
                <a:cs typeface="Andale Mono"/>
              </a:rPr>
              <a:t>	</a:t>
            </a:r>
            <a:r>
              <a:rPr lang="en-US" sz="1400" b="1" dirty="0">
                <a:latin typeface="Andale Mono"/>
                <a:cs typeface="Andale Mono"/>
              </a:rPr>
              <a:t>	&lt;1|0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76460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300" y="137261"/>
            <a:ext cx="5994400" cy="655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ndale Mono"/>
                <a:cs typeface="Andale Mono"/>
              </a:rPr>
              <a:t>Usage</a:t>
            </a:r>
            <a:r>
              <a:rPr lang="en-US" sz="1400" b="1">
                <a:latin typeface="Andale Mono"/>
                <a:cs typeface="Andale Mono"/>
              </a:rPr>
              <a:t>: </a:t>
            </a:r>
            <a:r>
              <a:rPr lang="en-US" sz="1400" b="1" smtClean="0">
                <a:latin typeface="Andale Mono"/>
                <a:cs typeface="Andale Mono"/>
              </a:rPr>
              <a:t>buildPipelineScripts.pl</a:t>
            </a:r>
            <a:endParaRPr lang="en-US" sz="1400" b="1" dirty="0">
              <a:latin typeface="Andale Mono"/>
              <a:cs typeface="Andale Mono"/>
            </a:endParaRPr>
          </a:p>
          <a:p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-o		&lt;</a:t>
            </a:r>
            <a:r>
              <a:rPr lang="en-US" sz="1400" b="1" dirty="0" err="1">
                <a:latin typeface="Andale Mono"/>
                <a:cs typeface="Andale Mono"/>
              </a:rPr>
              <a:t>outputDirectory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bs</a:t>
            </a:r>
            <a:r>
              <a:rPr lang="en-US" sz="1400" b="1" dirty="0">
                <a:latin typeface="Andale Mono"/>
                <a:cs typeface="Andale Mono"/>
              </a:rPr>
              <a:t>		&lt;</a:t>
            </a:r>
            <a:r>
              <a:rPr lang="en-US" sz="1400" b="1" dirty="0" err="1">
                <a:latin typeface="Andale Mono"/>
                <a:cs typeface="Andale Mono"/>
              </a:rPr>
              <a:t>baseSpaceDirectory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-f		&lt;</a:t>
            </a:r>
            <a:r>
              <a:rPr lang="en-US" sz="1400" b="1" dirty="0" err="1">
                <a:latin typeface="Andale Mono"/>
                <a:cs typeface="Andale Mono"/>
              </a:rPr>
              <a:t>fastqDirectory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-bam		&lt;</a:t>
            </a:r>
            <a:r>
              <a:rPr lang="en-US" sz="1400" b="1" dirty="0" err="1">
                <a:latin typeface="Andale Mono"/>
                <a:cs typeface="Andale Mono"/>
              </a:rPr>
              <a:t>bamDirectory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		&lt;</a:t>
            </a:r>
            <a:r>
              <a:rPr lang="en-US" sz="1400" b="1" err="1">
                <a:latin typeface="Andale Mono"/>
                <a:cs typeface="Andale Mono"/>
              </a:rPr>
              <a:t>comparisons.csv</a:t>
            </a:r>
            <a:r>
              <a:rPr lang="en-US" sz="1400" b="1">
                <a:latin typeface="Andale Mono"/>
                <a:cs typeface="Andale Mono"/>
              </a:rPr>
              <a:t>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-4C		&lt;4C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-chip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ChIP</a:t>
            </a:r>
            <a:r>
              <a:rPr lang="en-US" sz="1400" b="1" dirty="0">
                <a:latin typeface="Andale Mono"/>
                <a:cs typeface="Andale Mono"/>
              </a:rPr>
              <a:t>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-p		&lt;</a:t>
            </a:r>
            <a:r>
              <a:rPr lang="en-US" sz="1400" b="1" dirty="0" err="1">
                <a:latin typeface="Andale Mono"/>
                <a:cs typeface="Andale Mono"/>
              </a:rPr>
              <a:t>numProcessors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 smtClean="0">
                <a:latin typeface="Andale Mono"/>
                <a:cs typeface="Andale Mono"/>
              </a:rPr>
              <a:t>-</a:t>
            </a:r>
            <a:r>
              <a:rPr lang="en-US" sz="1400" b="1" dirty="0">
                <a:latin typeface="Andale Mono"/>
                <a:cs typeface="Andale Mono"/>
              </a:rPr>
              <a:t>g		</a:t>
            </a:r>
            <a:r>
              <a:rPr lang="en-US" sz="1400" b="1">
                <a:latin typeface="Andale Mono"/>
                <a:cs typeface="Andale Mono"/>
              </a:rPr>
              <a:t>&lt;</a:t>
            </a:r>
            <a:r>
              <a:rPr lang="en-US" sz="1400" b="1" smtClean="0">
                <a:latin typeface="Andale Mono"/>
                <a:cs typeface="Andale Mono"/>
              </a:rPr>
              <a:t>assembly</a:t>
            </a:r>
            <a:r>
              <a:rPr lang="en-US" sz="1400" b="1" dirty="0">
                <a:latin typeface="Andale Mono"/>
                <a:cs typeface="Andale Mono"/>
              </a:rPr>
              <a:t>/genome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-t		&lt;RNA|chipseq|4C&gt;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-account	&lt;</a:t>
            </a:r>
            <a:r>
              <a:rPr lang="en-US" sz="1400" b="1" dirty="0" err="1">
                <a:latin typeface="Andale Mono"/>
                <a:cs typeface="Andale Mono"/>
              </a:rPr>
              <a:t>accountName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-node	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nodeName</a:t>
            </a:r>
            <a:r>
              <a:rPr lang="en-US" sz="1400" b="1" dirty="0">
                <a:latin typeface="Andale Mono"/>
                <a:cs typeface="Andale Mono"/>
              </a:rPr>
              <a:t>(</a:t>
            </a:r>
            <a:r>
              <a:rPr lang="en-US" sz="1400" b="1" dirty="0" err="1">
                <a:latin typeface="Andale Mono"/>
                <a:cs typeface="Andale Mono"/>
              </a:rPr>
              <a:t>eg</a:t>
            </a:r>
            <a:r>
              <a:rPr lang="en-US" sz="1400" b="1" dirty="0">
                <a:latin typeface="Andale Mono"/>
                <a:cs typeface="Andale Mono"/>
              </a:rPr>
              <a:t> qnode4144)&gt;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-scientist	</a:t>
            </a:r>
            <a:r>
              <a:rPr lang="en-US" sz="1400" b="1" smtClean="0">
                <a:latin typeface="Andale Mono"/>
                <a:cs typeface="Andale Mono"/>
              </a:rPr>
              <a:t>&lt;initials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</a:p>
          <a:p>
            <a:r>
              <a:rPr lang="en-US" sz="1400" b="1" smtClean="0">
                <a:latin typeface="Andale Mono"/>
                <a:cs typeface="Andale Mono"/>
              </a:rPr>
              <a:t>-buildBcl2fq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runBcl2fq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runTrim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buildAlign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runAlign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makeTracks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uploadASHtracks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buildPeakCaller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runPeakCaller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build4C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-run4C		</a:t>
            </a:r>
            <a:r>
              <a:rPr lang="en-US" sz="1400" b="1" dirty="0" smtClean="0">
                <a:latin typeface="Andale Mono"/>
                <a:cs typeface="Andale Mono"/>
              </a:rPr>
              <a:t>	</a:t>
            </a:r>
            <a:r>
              <a:rPr lang="en-US" sz="1400" b="1" dirty="0">
                <a:latin typeface="Andale Mono"/>
                <a:cs typeface="Andale Mono"/>
              </a:rPr>
              <a:t>	&lt;1|0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300" y="5905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25209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91100" y="513318"/>
            <a:ext cx="21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Essential </a:t>
            </a:r>
            <a:r>
              <a:rPr lang="en-US" b="1" dirty="0" smtClean="0">
                <a:solidFill>
                  <a:srgbClr val="FF0000"/>
                </a:solidFill>
              </a:rPr>
              <a:t>Arguments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1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300" y="137261"/>
            <a:ext cx="5994400" cy="655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ndale Mono"/>
                <a:cs typeface="Andale Mono"/>
              </a:rPr>
              <a:t>Usage</a:t>
            </a:r>
            <a:r>
              <a:rPr lang="en-US" sz="1400" b="1">
                <a:latin typeface="Andale Mono"/>
                <a:cs typeface="Andale Mono"/>
              </a:rPr>
              <a:t>: </a:t>
            </a:r>
            <a:r>
              <a:rPr lang="en-US" sz="1400" b="1" smtClean="0">
                <a:latin typeface="Andale Mono"/>
                <a:cs typeface="Andale Mono"/>
              </a:rPr>
              <a:t>buildPipelineScripts.pl</a:t>
            </a:r>
            <a:endParaRPr lang="en-US" sz="1400" b="1" dirty="0">
              <a:latin typeface="Andale Mono"/>
              <a:cs typeface="Andale Mono"/>
            </a:endParaRPr>
          </a:p>
          <a:p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-o		&lt;</a:t>
            </a:r>
            <a:r>
              <a:rPr lang="en-US" sz="1400" b="1" dirty="0" err="1">
                <a:latin typeface="Andale Mono"/>
                <a:cs typeface="Andale Mono"/>
              </a:rPr>
              <a:t>outputDirectory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bs</a:t>
            </a:r>
            <a:r>
              <a:rPr lang="en-US" sz="1400" b="1" dirty="0">
                <a:latin typeface="Andale Mono"/>
                <a:cs typeface="Andale Mono"/>
              </a:rPr>
              <a:t>		&lt;</a:t>
            </a:r>
            <a:r>
              <a:rPr lang="en-US" sz="1400" b="1" dirty="0" err="1">
                <a:latin typeface="Andale Mono"/>
                <a:cs typeface="Andale Mono"/>
              </a:rPr>
              <a:t>baseSpaceDirectory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-f		&lt;</a:t>
            </a:r>
            <a:r>
              <a:rPr lang="en-US" sz="1400" b="1" dirty="0" err="1">
                <a:latin typeface="Andale Mono"/>
                <a:cs typeface="Andale Mono"/>
              </a:rPr>
              <a:t>fastqDirectory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-bam		&lt;</a:t>
            </a:r>
            <a:r>
              <a:rPr lang="en-US" sz="1400" b="1" dirty="0" err="1">
                <a:latin typeface="Andale Mono"/>
                <a:cs typeface="Andale Mono"/>
              </a:rPr>
              <a:t>bamDirectory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		&lt;</a:t>
            </a:r>
            <a:r>
              <a:rPr lang="en-US" sz="1400" b="1" err="1">
                <a:latin typeface="Andale Mono"/>
                <a:cs typeface="Andale Mono"/>
              </a:rPr>
              <a:t>comparisons.csv</a:t>
            </a:r>
            <a:r>
              <a:rPr lang="en-US" sz="1400" b="1">
                <a:latin typeface="Andale Mono"/>
                <a:cs typeface="Andale Mono"/>
              </a:rPr>
              <a:t>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-4C		&lt;4C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-chip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ChIP</a:t>
            </a:r>
            <a:r>
              <a:rPr lang="en-US" sz="1400" b="1" dirty="0">
                <a:latin typeface="Andale Mono"/>
                <a:cs typeface="Andale Mono"/>
              </a:rPr>
              <a:t>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-p		&lt;</a:t>
            </a:r>
            <a:r>
              <a:rPr lang="en-US" sz="1400" b="1" dirty="0" err="1">
                <a:latin typeface="Andale Mono"/>
                <a:cs typeface="Andale Mono"/>
              </a:rPr>
              <a:t>numProcessors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 smtClean="0">
                <a:latin typeface="Andale Mono"/>
                <a:cs typeface="Andale Mono"/>
              </a:rPr>
              <a:t>-</a:t>
            </a:r>
            <a:r>
              <a:rPr lang="en-US" sz="1400" b="1" dirty="0">
                <a:latin typeface="Andale Mono"/>
                <a:cs typeface="Andale Mono"/>
              </a:rPr>
              <a:t>g		</a:t>
            </a:r>
            <a:r>
              <a:rPr lang="en-US" sz="1400" b="1">
                <a:latin typeface="Andale Mono"/>
                <a:cs typeface="Andale Mono"/>
              </a:rPr>
              <a:t>&lt;</a:t>
            </a:r>
            <a:r>
              <a:rPr lang="en-US" sz="1400" b="1" smtClean="0">
                <a:latin typeface="Andale Mono"/>
                <a:cs typeface="Andale Mono"/>
              </a:rPr>
              <a:t>assembly</a:t>
            </a:r>
            <a:r>
              <a:rPr lang="en-US" sz="1400" b="1" dirty="0">
                <a:latin typeface="Andale Mono"/>
                <a:cs typeface="Andale Mono"/>
              </a:rPr>
              <a:t>/genome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-t		&lt;RNA|chipseq|4C&gt;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-account	&lt;</a:t>
            </a:r>
            <a:r>
              <a:rPr lang="en-US" sz="1400" b="1" dirty="0" err="1">
                <a:latin typeface="Andale Mono"/>
                <a:cs typeface="Andale Mono"/>
              </a:rPr>
              <a:t>accountName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-node	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nodeName</a:t>
            </a:r>
            <a:r>
              <a:rPr lang="en-US" sz="1400" b="1" dirty="0">
                <a:latin typeface="Andale Mono"/>
                <a:cs typeface="Andale Mono"/>
              </a:rPr>
              <a:t>(</a:t>
            </a:r>
            <a:r>
              <a:rPr lang="en-US" sz="1400" b="1" dirty="0" err="1">
                <a:latin typeface="Andale Mono"/>
                <a:cs typeface="Andale Mono"/>
              </a:rPr>
              <a:t>eg</a:t>
            </a:r>
            <a:r>
              <a:rPr lang="en-US" sz="1400" b="1" dirty="0">
                <a:latin typeface="Andale Mono"/>
                <a:cs typeface="Andale Mono"/>
              </a:rPr>
              <a:t> qnode4144)&gt;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-scientist	</a:t>
            </a:r>
            <a:r>
              <a:rPr lang="en-US" sz="1400" b="1" smtClean="0">
                <a:latin typeface="Andale Mono"/>
                <a:cs typeface="Andale Mono"/>
              </a:rPr>
              <a:t>&lt;initials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</a:p>
          <a:p>
            <a:r>
              <a:rPr lang="en-US" sz="1400" b="1" smtClean="0">
                <a:latin typeface="Andale Mono"/>
                <a:cs typeface="Andale Mono"/>
              </a:rPr>
              <a:t>-buildBcl2fq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runBcl2fq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runTrim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buildAlign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runAlign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makeTracks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uploadASHtracks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buildPeakCaller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runPeakCaller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build4C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-run4C		</a:t>
            </a:r>
            <a:r>
              <a:rPr lang="en-US" sz="1400" b="1" dirty="0" smtClean="0">
                <a:latin typeface="Andale Mono"/>
                <a:cs typeface="Andale Mono"/>
              </a:rPr>
              <a:t>	</a:t>
            </a:r>
            <a:r>
              <a:rPr lang="en-US" sz="1400" b="1" dirty="0">
                <a:latin typeface="Andale Mono"/>
                <a:cs typeface="Andale Mono"/>
              </a:rPr>
              <a:t>	&lt;1|0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300" y="5905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25209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300" y="825500"/>
            <a:ext cx="3390900" cy="241300"/>
          </a:xfrm>
          <a:prstGeom prst="rect">
            <a:avLst/>
          </a:prstGeom>
          <a:noFill/>
          <a:ln>
            <a:solidFill>
              <a:srgbClr val="54D4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00" y="513318"/>
            <a:ext cx="21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Essential </a:t>
            </a:r>
            <a:r>
              <a:rPr lang="en-US" b="1" dirty="0" smtClean="0">
                <a:solidFill>
                  <a:srgbClr val="FF0000"/>
                </a:solidFill>
              </a:rPr>
              <a:t>Arguments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3801" y="882134"/>
            <a:ext cx="384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54D4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Determine samples </a:t>
            </a:r>
            <a:r>
              <a:rPr lang="en-US" dirty="0" smtClean="0">
                <a:solidFill>
                  <a:srgbClr val="54D4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</a:t>
            </a:r>
            <a:br>
              <a:rPr lang="en-US" dirty="0" smtClean="0">
                <a:solidFill>
                  <a:srgbClr val="54D4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solidFill>
                  <a:srgbClr val="54D4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Base Space Directory </a:t>
            </a:r>
            <a:r>
              <a:rPr lang="en-US" smtClean="0">
                <a:solidFill>
                  <a:srgbClr val="54D4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Sample </a:t>
            </a:r>
            <a:r>
              <a:rPr lang="en-US" dirty="0" smtClean="0">
                <a:solidFill>
                  <a:srgbClr val="54D41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Sheet</a:t>
            </a:r>
            <a:endParaRPr lang="en-US" dirty="0">
              <a:solidFill>
                <a:srgbClr val="54D41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901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300" y="137261"/>
            <a:ext cx="5994400" cy="655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ndale Mono"/>
                <a:cs typeface="Andale Mono"/>
              </a:rPr>
              <a:t>Usage</a:t>
            </a:r>
            <a:r>
              <a:rPr lang="en-US" sz="1400" b="1">
                <a:latin typeface="Andale Mono"/>
                <a:cs typeface="Andale Mono"/>
              </a:rPr>
              <a:t>: </a:t>
            </a:r>
            <a:r>
              <a:rPr lang="en-US" sz="1400" b="1" smtClean="0">
                <a:latin typeface="Andale Mono"/>
                <a:cs typeface="Andale Mono"/>
              </a:rPr>
              <a:t>buildPipelineScripts.pl</a:t>
            </a:r>
            <a:endParaRPr lang="en-US" sz="1400" b="1" dirty="0">
              <a:latin typeface="Andale Mono"/>
              <a:cs typeface="Andale Mono"/>
            </a:endParaRPr>
          </a:p>
          <a:p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-o		&lt;</a:t>
            </a:r>
            <a:r>
              <a:rPr lang="en-US" sz="1400" b="1" dirty="0" err="1">
                <a:latin typeface="Andale Mono"/>
                <a:cs typeface="Andale Mono"/>
              </a:rPr>
              <a:t>outputDirectory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bs</a:t>
            </a:r>
            <a:r>
              <a:rPr lang="en-US" sz="1400" b="1" dirty="0">
                <a:latin typeface="Andale Mono"/>
                <a:cs typeface="Andale Mono"/>
              </a:rPr>
              <a:t>		&lt;</a:t>
            </a:r>
            <a:r>
              <a:rPr lang="en-US" sz="1400" b="1" dirty="0" err="1">
                <a:latin typeface="Andale Mono"/>
                <a:cs typeface="Andale Mono"/>
              </a:rPr>
              <a:t>baseSpaceDirectory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-f		&lt;</a:t>
            </a:r>
            <a:r>
              <a:rPr lang="en-US" sz="1400" b="1" dirty="0" err="1">
                <a:latin typeface="Andale Mono"/>
                <a:cs typeface="Andale Mono"/>
              </a:rPr>
              <a:t>fastqDirectory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-bam		&lt;</a:t>
            </a:r>
            <a:r>
              <a:rPr lang="en-US" sz="1400" b="1" dirty="0" err="1">
                <a:latin typeface="Andale Mono"/>
                <a:cs typeface="Andale Mono"/>
              </a:rPr>
              <a:t>bamDirectory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		&lt;</a:t>
            </a:r>
            <a:r>
              <a:rPr lang="en-US" sz="1400" b="1" err="1">
                <a:latin typeface="Andale Mono"/>
                <a:cs typeface="Andale Mono"/>
              </a:rPr>
              <a:t>comparisons.csv</a:t>
            </a:r>
            <a:r>
              <a:rPr lang="en-US" sz="1400" b="1">
                <a:latin typeface="Andale Mono"/>
                <a:cs typeface="Andale Mono"/>
              </a:rPr>
              <a:t>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-4C		&lt;4C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-chip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ChIP</a:t>
            </a:r>
            <a:r>
              <a:rPr lang="en-US" sz="1400" b="1" dirty="0">
                <a:latin typeface="Andale Mono"/>
                <a:cs typeface="Andale Mono"/>
              </a:rPr>
              <a:t>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-p		&lt;</a:t>
            </a:r>
            <a:r>
              <a:rPr lang="en-US" sz="1400" b="1" dirty="0" err="1">
                <a:latin typeface="Andale Mono"/>
                <a:cs typeface="Andale Mono"/>
              </a:rPr>
              <a:t>numProcessors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 smtClean="0">
                <a:latin typeface="Andale Mono"/>
                <a:cs typeface="Andale Mono"/>
              </a:rPr>
              <a:t>-</a:t>
            </a:r>
            <a:r>
              <a:rPr lang="en-US" sz="1400" b="1" dirty="0">
                <a:latin typeface="Andale Mono"/>
                <a:cs typeface="Andale Mono"/>
              </a:rPr>
              <a:t>g		</a:t>
            </a:r>
            <a:r>
              <a:rPr lang="en-US" sz="1400" b="1">
                <a:latin typeface="Andale Mono"/>
                <a:cs typeface="Andale Mono"/>
              </a:rPr>
              <a:t>&lt;</a:t>
            </a:r>
            <a:r>
              <a:rPr lang="en-US" sz="1400" b="1" smtClean="0">
                <a:latin typeface="Andale Mono"/>
                <a:cs typeface="Andale Mono"/>
              </a:rPr>
              <a:t>assembly</a:t>
            </a:r>
            <a:r>
              <a:rPr lang="en-US" sz="1400" b="1" dirty="0">
                <a:latin typeface="Andale Mono"/>
                <a:cs typeface="Andale Mono"/>
              </a:rPr>
              <a:t>/genome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-t		&lt;RNA|chipseq|4C&gt;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-account	&lt;</a:t>
            </a:r>
            <a:r>
              <a:rPr lang="en-US" sz="1400" b="1" dirty="0" err="1">
                <a:latin typeface="Andale Mono"/>
                <a:cs typeface="Andale Mono"/>
              </a:rPr>
              <a:t>accountName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-node	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nodeName</a:t>
            </a:r>
            <a:r>
              <a:rPr lang="en-US" sz="1400" b="1" dirty="0">
                <a:latin typeface="Andale Mono"/>
                <a:cs typeface="Andale Mono"/>
              </a:rPr>
              <a:t>(</a:t>
            </a:r>
            <a:r>
              <a:rPr lang="en-US" sz="1400" b="1" dirty="0" err="1">
                <a:latin typeface="Andale Mono"/>
                <a:cs typeface="Andale Mono"/>
              </a:rPr>
              <a:t>eg</a:t>
            </a:r>
            <a:r>
              <a:rPr lang="en-US" sz="1400" b="1" dirty="0">
                <a:latin typeface="Andale Mono"/>
                <a:cs typeface="Andale Mono"/>
              </a:rPr>
              <a:t> qnode4144)&gt;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-scientist	</a:t>
            </a:r>
            <a:r>
              <a:rPr lang="en-US" sz="1400" b="1" smtClean="0">
                <a:latin typeface="Andale Mono"/>
                <a:cs typeface="Andale Mono"/>
              </a:rPr>
              <a:t>&lt;initials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</a:p>
          <a:p>
            <a:r>
              <a:rPr lang="en-US" sz="1400" b="1" smtClean="0">
                <a:latin typeface="Andale Mono"/>
                <a:cs typeface="Andale Mono"/>
              </a:rPr>
              <a:t>-buildBcl2fq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runBcl2fq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runTrim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buildAlign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runAlign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makeTracks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uploadASHtracks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buildPeakCaller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runPeakCaller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build4C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-run4C		</a:t>
            </a:r>
            <a:r>
              <a:rPr lang="en-US" sz="1400" b="1" dirty="0" smtClean="0">
                <a:latin typeface="Andale Mono"/>
                <a:cs typeface="Andale Mono"/>
              </a:rPr>
              <a:t>	</a:t>
            </a:r>
            <a:r>
              <a:rPr lang="en-US" sz="1400" b="1" dirty="0">
                <a:latin typeface="Andale Mono"/>
                <a:cs typeface="Andale Mono"/>
              </a:rPr>
              <a:t>	&lt;1|0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300" y="5905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2546350"/>
            <a:ext cx="33909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300" y="1054100"/>
            <a:ext cx="3378200" cy="2286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300" y="2317750"/>
            <a:ext cx="3378200" cy="2286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91100" y="513318"/>
            <a:ext cx="21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Essential </a:t>
            </a:r>
            <a:r>
              <a:rPr lang="en-US" b="1" dirty="0" smtClean="0">
                <a:solidFill>
                  <a:srgbClr val="FF0000"/>
                </a:solidFill>
              </a:rPr>
              <a:t>Arguments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801" y="882134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Determine samples </a:t>
            </a:r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</a:t>
            </a:r>
            <a:r>
              <a:rPr lang="en-US" dirty="0" err="1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Fastq</a:t>
            </a:r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Directory</a:t>
            </a:r>
            <a:endParaRPr lang="en-US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40200" y="2209800"/>
            <a:ext cx="1130300" cy="2413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0" y="19743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specify assembly</a:t>
            </a:r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lang="en-US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581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300" y="137261"/>
            <a:ext cx="5994400" cy="655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ndale Mono"/>
                <a:cs typeface="Andale Mono"/>
              </a:rPr>
              <a:t>Usage</a:t>
            </a:r>
            <a:r>
              <a:rPr lang="en-US" sz="1400" b="1">
                <a:latin typeface="Andale Mono"/>
                <a:cs typeface="Andale Mono"/>
              </a:rPr>
              <a:t>: </a:t>
            </a:r>
            <a:r>
              <a:rPr lang="en-US" sz="1400" b="1" smtClean="0">
                <a:latin typeface="Andale Mono"/>
                <a:cs typeface="Andale Mono"/>
              </a:rPr>
              <a:t>buildPipelineScripts.pl</a:t>
            </a:r>
            <a:endParaRPr lang="en-US" sz="1400" b="1" dirty="0">
              <a:latin typeface="Andale Mono"/>
              <a:cs typeface="Andale Mono"/>
            </a:endParaRPr>
          </a:p>
          <a:p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-o		&lt;</a:t>
            </a:r>
            <a:r>
              <a:rPr lang="en-US" sz="1400" b="1" dirty="0" err="1">
                <a:latin typeface="Andale Mono"/>
                <a:cs typeface="Andale Mono"/>
              </a:rPr>
              <a:t>outputDirectory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bs</a:t>
            </a:r>
            <a:r>
              <a:rPr lang="en-US" sz="1400" b="1" dirty="0">
                <a:latin typeface="Andale Mono"/>
                <a:cs typeface="Andale Mono"/>
              </a:rPr>
              <a:t>		&lt;</a:t>
            </a:r>
            <a:r>
              <a:rPr lang="en-US" sz="1400" b="1" dirty="0" err="1">
                <a:latin typeface="Andale Mono"/>
                <a:cs typeface="Andale Mono"/>
              </a:rPr>
              <a:t>baseSpaceDirectory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-f		&lt;</a:t>
            </a:r>
            <a:r>
              <a:rPr lang="en-US" sz="1400" b="1" dirty="0" err="1">
                <a:latin typeface="Andale Mono"/>
                <a:cs typeface="Andale Mono"/>
              </a:rPr>
              <a:t>fastqDirectory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-bam		&lt;</a:t>
            </a:r>
            <a:r>
              <a:rPr lang="en-US" sz="1400" b="1" dirty="0" err="1">
                <a:latin typeface="Andale Mono"/>
                <a:cs typeface="Andale Mono"/>
              </a:rPr>
              <a:t>bamDirectory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		&lt;</a:t>
            </a:r>
            <a:r>
              <a:rPr lang="en-US" sz="1400" b="1" err="1">
                <a:latin typeface="Andale Mono"/>
                <a:cs typeface="Andale Mono"/>
              </a:rPr>
              <a:t>comparisons.csv</a:t>
            </a:r>
            <a:r>
              <a:rPr lang="en-US" sz="1400" b="1">
                <a:latin typeface="Andale Mono"/>
                <a:cs typeface="Andale Mono"/>
              </a:rPr>
              <a:t>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-4C		&lt;4C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-chip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ChIP</a:t>
            </a:r>
            <a:r>
              <a:rPr lang="en-US" sz="1400" b="1" dirty="0">
                <a:latin typeface="Andale Mono"/>
                <a:cs typeface="Andale Mono"/>
              </a:rPr>
              <a:t>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-p		&lt;</a:t>
            </a:r>
            <a:r>
              <a:rPr lang="en-US" sz="1400" b="1" dirty="0" err="1">
                <a:latin typeface="Andale Mono"/>
                <a:cs typeface="Andale Mono"/>
              </a:rPr>
              <a:t>numProcessors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 smtClean="0">
                <a:latin typeface="Andale Mono"/>
                <a:cs typeface="Andale Mono"/>
              </a:rPr>
              <a:t>-</a:t>
            </a:r>
            <a:r>
              <a:rPr lang="en-US" sz="1400" b="1" dirty="0">
                <a:latin typeface="Andale Mono"/>
                <a:cs typeface="Andale Mono"/>
              </a:rPr>
              <a:t>g		</a:t>
            </a:r>
            <a:r>
              <a:rPr lang="en-US" sz="1400" b="1">
                <a:latin typeface="Andale Mono"/>
                <a:cs typeface="Andale Mono"/>
              </a:rPr>
              <a:t>&lt;</a:t>
            </a:r>
            <a:r>
              <a:rPr lang="en-US" sz="1400" b="1" smtClean="0">
                <a:latin typeface="Andale Mono"/>
                <a:cs typeface="Andale Mono"/>
              </a:rPr>
              <a:t>assembly</a:t>
            </a:r>
            <a:r>
              <a:rPr lang="en-US" sz="1400" b="1" dirty="0">
                <a:latin typeface="Andale Mono"/>
                <a:cs typeface="Andale Mono"/>
              </a:rPr>
              <a:t>/genome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-t		&lt;RNA|chipseq|4C&gt;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-account	&lt;</a:t>
            </a:r>
            <a:r>
              <a:rPr lang="en-US" sz="1400" b="1" dirty="0" err="1">
                <a:latin typeface="Andale Mono"/>
                <a:cs typeface="Andale Mono"/>
              </a:rPr>
              <a:t>accountName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-node	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nodeName</a:t>
            </a:r>
            <a:r>
              <a:rPr lang="en-US" sz="1400" b="1" dirty="0">
                <a:latin typeface="Andale Mono"/>
                <a:cs typeface="Andale Mono"/>
              </a:rPr>
              <a:t>(</a:t>
            </a:r>
            <a:r>
              <a:rPr lang="en-US" sz="1400" b="1" dirty="0" err="1">
                <a:latin typeface="Andale Mono"/>
                <a:cs typeface="Andale Mono"/>
              </a:rPr>
              <a:t>eg</a:t>
            </a:r>
            <a:r>
              <a:rPr lang="en-US" sz="1400" b="1" dirty="0">
                <a:latin typeface="Andale Mono"/>
                <a:cs typeface="Andale Mono"/>
              </a:rPr>
              <a:t> qnode4144)&gt;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-scientist	</a:t>
            </a:r>
            <a:r>
              <a:rPr lang="en-US" sz="1400" b="1" smtClean="0">
                <a:latin typeface="Andale Mono"/>
                <a:cs typeface="Andale Mono"/>
              </a:rPr>
              <a:t>&lt;initials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</a:p>
          <a:p>
            <a:r>
              <a:rPr lang="en-US" sz="1400" b="1" smtClean="0">
                <a:latin typeface="Andale Mono"/>
                <a:cs typeface="Andale Mono"/>
              </a:rPr>
              <a:t>-buildBcl2fq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runBcl2fq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runTrim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buildAlign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runAlign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makeTracks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uploadASHtracks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buildPeakCaller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runPeakCaller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build4C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-run4C		</a:t>
            </a:r>
            <a:r>
              <a:rPr lang="en-US" sz="1400" b="1" dirty="0" smtClean="0">
                <a:latin typeface="Andale Mono"/>
                <a:cs typeface="Andale Mono"/>
              </a:rPr>
              <a:t>	</a:t>
            </a:r>
            <a:r>
              <a:rPr lang="en-US" sz="1400" b="1" dirty="0">
                <a:latin typeface="Andale Mono"/>
                <a:cs typeface="Andale Mono"/>
              </a:rPr>
              <a:t>	&lt;1|0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300" y="5905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2546350"/>
            <a:ext cx="3390900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300" y="1257300"/>
            <a:ext cx="3378200" cy="2286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300" y="2317750"/>
            <a:ext cx="3378200" cy="2286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91100" y="513318"/>
            <a:ext cx="21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Essential </a:t>
            </a:r>
            <a:r>
              <a:rPr lang="en-US" b="1" dirty="0" smtClean="0">
                <a:solidFill>
                  <a:srgbClr val="FF0000"/>
                </a:solidFill>
              </a:rPr>
              <a:t>Arguments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801" y="882134"/>
            <a:ext cx="278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Determine samples </a:t>
            </a:r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BAM Directory</a:t>
            </a:r>
            <a:endParaRPr lang="en-US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40200" y="2209800"/>
            <a:ext cx="1130300" cy="241300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0" y="197433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Must </a:t>
            </a:r>
            <a:r>
              <a:rPr lang="en-US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specify assembly</a:t>
            </a:r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lang="en-US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642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2300" y="137261"/>
            <a:ext cx="5994400" cy="655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ndale Mono"/>
                <a:cs typeface="Andale Mono"/>
              </a:rPr>
              <a:t>Usage</a:t>
            </a:r>
            <a:r>
              <a:rPr lang="en-US" sz="1400" b="1">
                <a:latin typeface="Andale Mono"/>
                <a:cs typeface="Andale Mono"/>
              </a:rPr>
              <a:t>: </a:t>
            </a:r>
            <a:r>
              <a:rPr lang="en-US" sz="1400" b="1" smtClean="0">
                <a:latin typeface="Andale Mono"/>
                <a:cs typeface="Andale Mono"/>
              </a:rPr>
              <a:t>buildPipelineScripts.pl</a:t>
            </a:r>
            <a:endParaRPr lang="en-US" sz="1400" b="1" dirty="0">
              <a:latin typeface="Andale Mono"/>
              <a:cs typeface="Andale Mono"/>
            </a:endParaRPr>
          </a:p>
          <a:p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-o		&lt;</a:t>
            </a:r>
            <a:r>
              <a:rPr lang="en-US" sz="1400" b="1" dirty="0" err="1">
                <a:latin typeface="Andale Mono"/>
                <a:cs typeface="Andale Mono"/>
              </a:rPr>
              <a:t>outputDirectory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bs</a:t>
            </a:r>
            <a:r>
              <a:rPr lang="en-US" sz="1400" b="1" dirty="0">
                <a:latin typeface="Andale Mono"/>
                <a:cs typeface="Andale Mono"/>
              </a:rPr>
              <a:t>		&lt;</a:t>
            </a:r>
            <a:r>
              <a:rPr lang="en-US" sz="1400" b="1" dirty="0" err="1">
                <a:latin typeface="Andale Mono"/>
                <a:cs typeface="Andale Mono"/>
              </a:rPr>
              <a:t>baseSpaceDirectory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-f		&lt;</a:t>
            </a:r>
            <a:r>
              <a:rPr lang="en-US" sz="1400" b="1" dirty="0" err="1">
                <a:latin typeface="Andale Mono"/>
                <a:cs typeface="Andale Mono"/>
              </a:rPr>
              <a:t>fastqDirectory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-bam		&lt;</a:t>
            </a:r>
            <a:r>
              <a:rPr lang="en-US" sz="1400" b="1" dirty="0" err="1">
                <a:latin typeface="Andale Mono"/>
                <a:cs typeface="Andale Mono"/>
              </a:rPr>
              <a:t>bamDirectory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		&lt;</a:t>
            </a:r>
            <a:r>
              <a:rPr lang="en-US" sz="1400" b="1" err="1">
                <a:latin typeface="Andale Mono"/>
                <a:cs typeface="Andale Mono"/>
              </a:rPr>
              <a:t>comparisons.csv</a:t>
            </a:r>
            <a:r>
              <a:rPr lang="en-US" sz="1400" b="1">
                <a:latin typeface="Andale Mono"/>
                <a:cs typeface="Andale Mono"/>
              </a:rPr>
              <a:t>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-4C		&lt;4C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-chip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ChIP</a:t>
            </a:r>
            <a:r>
              <a:rPr lang="en-US" sz="1400" b="1" dirty="0">
                <a:latin typeface="Andale Mono"/>
                <a:cs typeface="Andale Mono"/>
              </a:rPr>
              <a:t> </a:t>
            </a:r>
            <a:r>
              <a:rPr lang="en-US" sz="1400" b="1">
                <a:latin typeface="Andale Mono"/>
                <a:cs typeface="Andale Mono"/>
              </a:rPr>
              <a:t>Description </a:t>
            </a:r>
            <a:r>
              <a:rPr lang="en-US" sz="1400" b="1" smtClean="0">
                <a:latin typeface="Andale Mono"/>
                <a:cs typeface="Andale Mono"/>
              </a:rPr>
              <a:t>file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-p		&lt;</a:t>
            </a:r>
            <a:r>
              <a:rPr lang="en-US" sz="1400" b="1" dirty="0" err="1">
                <a:latin typeface="Andale Mono"/>
                <a:cs typeface="Andale Mono"/>
              </a:rPr>
              <a:t>numProcessors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 smtClean="0">
                <a:latin typeface="Andale Mono"/>
                <a:cs typeface="Andale Mono"/>
              </a:rPr>
              <a:t>-</a:t>
            </a:r>
            <a:r>
              <a:rPr lang="en-US" sz="1400" b="1" dirty="0">
                <a:latin typeface="Andale Mono"/>
                <a:cs typeface="Andale Mono"/>
              </a:rPr>
              <a:t>g		</a:t>
            </a:r>
            <a:r>
              <a:rPr lang="en-US" sz="1400" b="1">
                <a:latin typeface="Andale Mono"/>
                <a:cs typeface="Andale Mono"/>
              </a:rPr>
              <a:t>&lt;</a:t>
            </a:r>
            <a:r>
              <a:rPr lang="en-US" sz="1400" b="1" smtClean="0">
                <a:latin typeface="Andale Mono"/>
                <a:cs typeface="Andale Mono"/>
              </a:rPr>
              <a:t>assembly</a:t>
            </a:r>
            <a:r>
              <a:rPr lang="en-US" sz="1400" b="1" dirty="0">
                <a:latin typeface="Andale Mono"/>
                <a:cs typeface="Andale Mono"/>
              </a:rPr>
              <a:t>/genome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  <a:p>
            <a:r>
              <a:rPr lang="en-US" sz="1400" b="1" dirty="0">
                <a:latin typeface="Andale Mono"/>
                <a:cs typeface="Andale Mono"/>
              </a:rPr>
              <a:t>-t		&lt;RNA|chipseq|4C&gt;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-account	&lt;</a:t>
            </a:r>
            <a:r>
              <a:rPr lang="en-US" sz="1400" b="1" dirty="0" err="1">
                <a:latin typeface="Andale Mono"/>
                <a:cs typeface="Andale Mono"/>
              </a:rPr>
              <a:t>accountName</a:t>
            </a:r>
            <a:r>
              <a:rPr lang="en-US" sz="1400" b="1" dirty="0">
                <a:latin typeface="Andale Mono"/>
                <a:cs typeface="Andale Mono"/>
              </a:rPr>
              <a:t>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-node		</a:t>
            </a:r>
            <a:r>
              <a:rPr lang="en-US" sz="1400" b="1" dirty="0" smtClean="0">
                <a:latin typeface="Andale Mono"/>
                <a:cs typeface="Andale Mono"/>
              </a:rPr>
              <a:t>&lt;</a:t>
            </a:r>
            <a:r>
              <a:rPr lang="en-US" sz="1400" b="1" dirty="0" err="1">
                <a:latin typeface="Andale Mono"/>
                <a:cs typeface="Andale Mono"/>
              </a:rPr>
              <a:t>nodeName</a:t>
            </a:r>
            <a:r>
              <a:rPr lang="en-US" sz="1400" b="1" dirty="0">
                <a:latin typeface="Andale Mono"/>
                <a:cs typeface="Andale Mono"/>
              </a:rPr>
              <a:t>(</a:t>
            </a:r>
            <a:r>
              <a:rPr lang="en-US" sz="1400" b="1" dirty="0" err="1">
                <a:latin typeface="Andale Mono"/>
                <a:cs typeface="Andale Mono"/>
              </a:rPr>
              <a:t>eg</a:t>
            </a:r>
            <a:r>
              <a:rPr lang="en-US" sz="1400" b="1" dirty="0">
                <a:latin typeface="Andale Mono"/>
                <a:cs typeface="Andale Mono"/>
              </a:rPr>
              <a:t> qnode4144)&gt;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-scientist	</a:t>
            </a:r>
            <a:r>
              <a:rPr lang="en-US" sz="1400" b="1" smtClean="0">
                <a:latin typeface="Andale Mono"/>
                <a:cs typeface="Andale Mono"/>
              </a:rPr>
              <a:t>&lt;initials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</a:p>
          <a:p>
            <a:r>
              <a:rPr lang="en-US" sz="1400" b="1" smtClean="0">
                <a:latin typeface="Andale Mono"/>
                <a:cs typeface="Andale Mono"/>
              </a:rPr>
              <a:t>-buildBcl2fq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runBcl2fq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</a:t>
            </a:r>
            <a:r>
              <a:rPr lang="en-US" sz="1400" b="1" dirty="0" err="1">
                <a:latin typeface="Andale Mono"/>
                <a:cs typeface="Andale Mono"/>
              </a:rPr>
              <a:t>runTrim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buildAlign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runAlign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makeTracks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uploadASHtracks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runEdgeR</a:t>
            </a:r>
            <a:r>
              <a:rPr lang="da-DK" sz="1400" b="1" dirty="0">
                <a:latin typeface="Andale Mono"/>
                <a:cs typeface="Andale Mono"/>
              </a:rPr>
              <a:t>	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buildPeakCaller</a:t>
            </a:r>
            <a:r>
              <a:rPr lang="da-DK" sz="1400" b="1" dirty="0">
                <a:latin typeface="Andale Mono"/>
                <a:cs typeface="Andale Mono"/>
              </a:rPr>
              <a:t>	</a:t>
            </a:r>
            <a:r>
              <a:rPr lang="da-DK" sz="1400" b="1" dirty="0" smtClean="0">
                <a:latin typeface="Andale Mono"/>
                <a:cs typeface="Andale Mono"/>
              </a:rPr>
              <a:t>	&lt;</a:t>
            </a:r>
            <a:r>
              <a:rPr lang="da-DK" sz="1400" b="1" dirty="0">
                <a:latin typeface="Andale Mono"/>
                <a:cs typeface="Andale Mono"/>
              </a:rPr>
              <a:t>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runPeakCaller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>
                <a:latin typeface="Andale Mono"/>
                <a:cs typeface="Andale Mono"/>
              </a:rPr>
              <a:t>-</a:t>
            </a:r>
            <a:r>
              <a:rPr lang="da-DK" sz="1400" b="1" smtClean="0">
                <a:latin typeface="Andale Mono"/>
                <a:cs typeface="Andale Mono"/>
              </a:rPr>
              <a:t>buildDiffPeaks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da-DK" sz="1400" b="1" dirty="0">
                <a:latin typeface="Andale Mono"/>
                <a:cs typeface="Andale Mono"/>
              </a:rPr>
              <a:t>-</a:t>
            </a:r>
            <a:r>
              <a:rPr lang="da-DK" sz="1400" b="1" dirty="0" err="1">
                <a:latin typeface="Andale Mono"/>
                <a:cs typeface="Andale Mono"/>
              </a:rPr>
              <a:t>runDiffPeaks</a:t>
            </a:r>
            <a:r>
              <a:rPr lang="da-DK" sz="1400" b="1" dirty="0">
                <a:latin typeface="Andale Mono"/>
                <a:cs typeface="Andale Mono"/>
              </a:rPr>
              <a:t>		&lt;1|0&gt;</a:t>
            </a:r>
          </a:p>
          <a:p>
            <a:r>
              <a:rPr lang="en-US" sz="1400" b="1">
                <a:latin typeface="Andale Mono"/>
                <a:cs typeface="Andale Mono"/>
              </a:rPr>
              <a:t>-</a:t>
            </a:r>
            <a:r>
              <a:rPr lang="en-US" sz="1400" b="1" smtClean="0">
                <a:latin typeface="Andale Mono"/>
                <a:cs typeface="Andale Mono"/>
              </a:rPr>
              <a:t>build4C</a:t>
            </a:r>
            <a:r>
              <a:rPr lang="en-US" sz="1400" b="1" dirty="0">
                <a:latin typeface="Andale Mono"/>
                <a:cs typeface="Andale Mono"/>
              </a:rPr>
              <a:t>		</a:t>
            </a:r>
            <a:r>
              <a:rPr lang="en-US" sz="1400" b="1" dirty="0" smtClean="0">
                <a:latin typeface="Andale Mono"/>
                <a:cs typeface="Andale Mono"/>
              </a:rPr>
              <a:t>		&lt;</a:t>
            </a:r>
            <a:r>
              <a:rPr lang="en-US" sz="1400" b="1" dirty="0">
                <a:latin typeface="Andale Mono"/>
                <a:cs typeface="Andale Mono"/>
              </a:rPr>
              <a:t>1|0&gt;</a:t>
            </a:r>
          </a:p>
          <a:p>
            <a:r>
              <a:rPr lang="en-US" sz="1400" b="1" dirty="0">
                <a:latin typeface="Andale Mono"/>
                <a:cs typeface="Andale Mono"/>
              </a:rPr>
              <a:t>-run4C		</a:t>
            </a:r>
            <a:r>
              <a:rPr lang="en-US" sz="1400" b="1" dirty="0" smtClean="0">
                <a:latin typeface="Andale Mono"/>
                <a:cs typeface="Andale Mono"/>
              </a:rPr>
              <a:t>	</a:t>
            </a:r>
            <a:r>
              <a:rPr lang="en-US" sz="1400" b="1" dirty="0">
                <a:latin typeface="Andale Mono"/>
                <a:cs typeface="Andale Mono"/>
              </a:rPr>
              <a:t>	&lt;1|0</a:t>
            </a:r>
            <a:r>
              <a:rPr lang="en-US" sz="1400" b="1" dirty="0" smtClean="0">
                <a:latin typeface="Andale Mono"/>
                <a:cs typeface="Andale Mono"/>
              </a:rPr>
              <a:t>&gt;</a:t>
            </a:r>
            <a:endParaRPr lang="en-US" sz="1400" b="1" dirty="0">
              <a:latin typeface="Andale Mono"/>
              <a:cs typeface="Andale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300" y="5905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2520950"/>
            <a:ext cx="33909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300" y="825500"/>
            <a:ext cx="3390900" cy="241300"/>
          </a:xfrm>
          <a:prstGeom prst="rect">
            <a:avLst/>
          </a:prstGeom>
          <a:noFill/>
          <a:ln>
            <a:solidFill>
              <a:srgbClr val="54D4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1100" y="513318"/>
            <a:ext cx="213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Essential </a:t>
            </a:r>
            <a:r>
              <a:rPr lang="en-US" b="1" dirty="0" smtClean="0">
                <a:solidFill>
                  <a:srgbClr val="FF0000"/>
                </a:solidFill>
              </a:rPr>
              <a:t>Arguments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3801" y="882134"/>
            <a:ext cx="384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Determine samples from </a:t>
            </a:r>
            <a:b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Base Space Directory &amp; Sample Sheet</a:t>
            </a:r>
            <a:endParaRPr lang="en-US" dirty="0">
              <a:solidFill>
                <a:schemeClr val="accent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000500" y="3314700"/>
            <a:ext cx="584200" cy="32385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60900" y="4723368"/>
            <a:ext cx="280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Choose steps in </a:t>
            </a:r>
            <a:r>
              <a:rPr lang="en-US" smtClean="0">
                <a:solidFill>
                  <a:schemeClr val="accent1"/>
                </a:solidFill>
              </a:rPr>
              <a:t>the analysis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9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72239"/>
            <a:ext cx="10756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Andale Mono"/>
                <a:cs typeface="Andale Mono"/>
              </a:rPr>
              <a:t>/</a:t>
            </a:r>
            <a:r>
              <a:rPr lang="en-US" sz="1600" b="1" dirty="0">
                <a:latin typeface="Andale Mono"/>
                <a:cs typeface="Andale Mono"/>
              </a:rPr>
              <a:t>projects/p20742</a:t>
            </a:r>
            <a:r>
              <a:rPr lang="en-US" sz="1600" b="1">
                <a:latin typeface="Andale Mono"/>
                <a:cs typeface="Andale Mono"/>
              </a:rPr>
              <a:t>/</a:t>
            </a:r>
            <a:r>
              <a:rPr lang="en-US" sz="1600" b="1" smtClean="0">
                <a:latin typeface="Andale Mono"/>
                <a:cs typeface="Andale Mono"/>
              </a:rPr>
              <a:t>tools</a:t>
            </a:r>
            <a:r>
              <a:rPr lang="en-US" sz="1600" b="1">
                <a:latin typeface="Andale Mono"/>
                <a:cs typeface="Andale Mono"/>
              </a:rPr>
              <a:t>/</a:t>
            </a:r>
            <a:r>
              <a:rPr lang="en-US" sz="1600" b="1" smtClean="0">
                <a:latin typeface="Andale Mono"/>
                <a:cs typeface="Andale Mono"/>
              </a:rPr>
              <a:t>buildPipelineScripts.pl </a:t>
            </a:r>
            <a:r>
              <a:rPr lang="en-US" sz="1600" b="1" dirty="0">
                <a:latin typeface="Andale Mono"/>
                <a:cs typeface="Andale Mono"/>
              </a:rPr>
              <a:t>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-t RNA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-o /projects/w10001/${USER}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-account w10001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-g mm10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-f /projects/w10001/</a:t>
            </a:r>
            <a:r>
              <a:rPr lang="en-US" sz="1600" b="1" dirty="0" err="1">
                <a:latin typeface="Andale Mono"/>
                <a:cs typeface="Andale Mono"/>
              </a:rPr>
              <a:t>testRNA.fastq</a:t>
            </a:r>
            <a:r>
              <a:rPr lang="en-US" sz="1600" b="1" dirty="0">
                <a:latin typeface="Andale Mono"/>
                <a:cs typeface="Andale Mono"/>
              </a:rPr>
              <a:t>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-c /projects/w10001/</a:t>
            </a:r>
            <a:r>
              <a:rPr lang="en-US" sz="1600" b="1" dirty="0" err="1">
                <a:latin typeface="Andale Mono"/>
                <a:cs typeface="Andale Mono"/>
              </a:rPr>
              <a:t>testRNA.fastq</a:t>
            </a:r>
            <a:r>
              <a:rPr lang="en-US" sz="1600" b="1" dirty="0">
                <a:latin typeface="Andale Mono"/>
                <a:cs typeface="Andale Mono"/>
              </a:rPr>
              <a:t>/</a:t>
            </a:r>
            <a:r>
              <a:rPr lang="en-US" sz="1600" b="1" dirty="0" err="1">
                <a:latin typeface="Andale Mono"/>
                <a:cs typeface="Andale Mono"/>
              </a:rPr>
              <a:t>comparisons.csv</a:t>
            </a:r>
            <a:r>
              <a:rPr lang="en-US" sz="1600" b="1" dirty="0">
                <a:latin typeface="Andale Mono"/>
                <a:cs typeface="Andale Mono"/>
              </a:rPr>
              <a:t>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</a:t>
            </a:r>
            <a:r>
              <a:rPr lang="en-US" sz="1600" b="1">
                <a:latin typeface="Andale Mono"/>
                <a:cs typeface="Andale Mono"/>
              </a:rPr>
              <a:t>-</a:t>
            </a:r>
            <a:r>
              <a:rPr lang="en-US" sz="1600" b="1" smtClean="0">
                <a:latin typeface="Andale Mono"/>
                <a:cs typeface="Andale Mono"/>
              </a:rPr>
              <a:t>uploadASHtracks </a:t>
            </a:r>
            <a:r>
              <a:rPr lang="en-US" sz="1600" b="1" dirty="0">
                <a:latin typeface="Andale Mono"/>
                <a:cs typeface="Andale Mono"/>
              </a:rPr>
              <a:t>0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</a:t>
            </a:r>
            <a:r>
              <a:rPr lang="en-US" sz="1600" b="1">
                <a:latin typeface="Andale Mono"/>
                <a:cs typeface="Andale Mono"/>
              </a:rPr>
              <a:t>-</a:t>
            </a:r>
            <a:r>
              <a:rPr lang="en-US" sz="1600" b="1" smtClean="0">
                <a:latin typeface="Andale Mono"/>
                <a:cs typeface="Andale Mono"/>
              </a:rPr>
              <a:t>runAlign </a:t>
            </a:r>
            <a:r>
              <a:rPr lang="en-US" sz="1600" b="1" dirty="0">
                <a:latin typeface="Andale Mono"/>
                <a:cs typeface="Andale Mono"/>
              </a:rPr>
              <a:t>1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</a:t>
            </a:r>
            <a:r>
              <a:rPr lang="en-US" sz="1600" b="1" dirty="0" err="1">
                <a:latin typeface="Andale Mono"/>
                <a:cs typeface="Andale Mono"/>
              </a:rPr>
              <a:t>runEdgeR</a:t>
            </a:r>
            <a:r>
              <a:rPr lang="en-US" sz="1600" b="1" dirty="0">
                <a:latin typeface="Andale Mono"/>
                <a:cs typeface="Andale Mono"/>
              </a:rPr>
              <a:t> 1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&gt;</a:t>
            </a:r>
            <a:r>
              <a:rPr lang="en-US" sz="1600" b="1">
                <a:latin typeface="Andale Mono"/>
                <a:cs typeface="Andale Mono"/>
              </a:rPr>
              <a:t>&amp; </a:t>
            </a:r>
            <a:r>
              <a:rPr lang="en-US" sz="1600" b="1" smtClean="0">
                <a:latin typeface="Andale Mono"/>
                <a:cs typeface="Andale Mono"/>
              </a:rPr>
              <a:t>buildPipelineScripts.rna</a:t>
            </a:r>
            <a:r>
              <a:rPr lang="en-US" sz="1600" b="1" dirty="0">
                <a:latin typeface="Andale Mono"/>
                <a:cs typeface="Andale Mono"/>
              </a:rPr>
              <a:t>.${USER</a:t>
            </a:r>
            <a:r>
              <a:rPr lang="en-US" sz="1600" b="1">
                <a:latin typeface="Andale Mono"/>
                <a:cs typeface="Andale Mono"/>
              </a:rPr>
              <a:t>}</a:t>
            </a:r>
            <a:r>
              <a:rPr lang="en-US" sz="1600" b="1" smtClean="0">
                <a:latin typeface="Andale Mono"/>
                <a:cs typeface="Andale Mono"/>
              </a:rPr>
              <a:t>.log </a:t>
            </a:r>
            <a:r>
              <a:rPr lang="en-US" sz="1600" b="1" dirty="0">
                <a:latin typeface="Andale Mono"/>
                <a:cs typeface="Andale Mono"/>
              </a:rPr>
              <a:t>&amp; </a:t>
            </a:r>
          </a:p>
        </p:txBody>
      </p:sp>
    </p:spTree>
    <p:extLst>
      <p:ext uri="{BB962C8B-B14F-4D97-AF65-F5344CB8AC3E}">
        <p14:creationId xmlns:p14="http://schemas.microsoft.com/office/powerpoint/2010/main" val="140116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1601" y="3440668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of </a:t>
            </a:r>
            <a:r>
              <a:rPr lang="en-US" smtClean="0"/>
              <a:t>Comparisons File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372239"/>
            <a:ext cx="10756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Andale Mono"/>
                <a:cs typeface="Andale Mono"/>
              </a:rPr>
              <a:t>/</a:t>
            </a:r>
            <a:r>
              <a:rPr lang="en-US" sz="1600" b="1" dirty="0">
                <a:latin typeface="Andale Mono"/>
                <a:cs typeface="Andale Mono"/>
              </a:rPr>
              <a:t>projects/p20742/</a:t>
            </a:r>
            <a:r>
              <a:rPr lang="en-US" sz="1600" b="1" dirty="0" smtClean="0">
                <a:latin typeface="Andale Mono"/>
                <a:cs typeface="Andale Mono"/>
              </a:rPr>
              <a:t>tools</a:t>
            </a:r>
            <a:r>
              <a:rPr lang="en-US" sz="1600" b="1" dirty="0">
                <a:latin typeface="Andale Mono"/>
                <a:cs typeface="Andale Mono"/>
              </a:rPr>
              <a:t>/</a:t>
            </a:r>
            <a:r>
              <a:rPr lang="en-US" sz="1600" b="1" dirty="0" err="1" smtClean="0">
                <a:latin typeface="Andale Mono"/>
                <a:cs typeface="Andale Mono"/>
              </a:rPr>
              <a:t>buildPipelineScripts.pl</a:t>
            </a:r>
            <a:r>
              <a:rPr lang="en-US" sz="1600" b="1" dirty="0" smtClean="0">
                <a:latin typeface="Andale Mono"/>
                <a:cs typeface="Andale Mono"/>
              </a:rPr>
              <a:t> </a:t>
            </a:r>
            <a:r>
              <a:rPr lang="en-US" sz="1600" b="1" dirty="0">
                <a:latin typeface="Andale Mono"/>
                <a:cs typeface="Andale Mono"/>
              </a:rPr>
              <a:t>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-t RNA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-o /projects/w10001/${USER}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-account w10001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-g mm10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-f /projects/w10001/</a:t>
            </a:r>
            <a:r>
              <a:rPr lang="en-US" sz="1600" b="1" dirty="0" err="1">
                <a:latin typeface="Andale Mono"/>
                <a:cs typeface="Andale Mono"/>
              </a:rPr>
              <a:t>testRNA.fastq</a:t>
            </a:r>
            <a:r>
              <a:rPr lang="en-US" sz="1600" b="1" dirty="0">
                <a:latin typeface="Andale Mono"/>
                <a:cs typeface="Andale Mono"/>
              </a:rPr>
              <a:t>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-c /projects/w10001/</a:t>
            </a:r>
            <a:r>
              <a:rPr lang="en-US" sz="1600" b="1" dirty="0" err="1">
                <a:latin typeface="Andale Mono"/>
                <a:cs typeface="Andale Mono"/>
              </a:rPr>
              <a:t>testRNA.fastq</a:t>
            </a:r>
            <a:r>
              <a:rPr lang="en-US" sz="1600" b="1" dirty="0">
                <a:latin typeface="Andale Mono"/>
                <a:cs typeface="Andale Mono"/>
              </a:rPr>
              <a:t>/</a:t>
            </a:r>
            <a:r>
              <a:rPr lang="en-US" sz="1600" b="1" dirty="0" err="1">
                <a:latin typeface="Andale Mono"/>
                <a:cs typeface="Andale Mono"/>
              </a:rPr>
              <a:t>comparisons.csv</a:t>
            </a:r>
            <a:r>
              <a:rPr lang="en-US" sz="1600" b="1" dirty="0">
                <a:latin typeface="Andale Mono"/>
                <a:cs typeface="Andale Mono"/>
              </a:rPr>
              <a:t>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</a:t>
            </a:r>
            <a:r>
              <a:rPr lang="en-US" sz="1600" b="1" dirty="0" err="1" smtClean="0">
                <a:latin typeface="Andale Mono"/>
                <a:cs typeface="Andale Mono"/>
              </a:rPr>
              <a:t>uploadASHtracks</a:t>
            </a:r>
            <a:r>
              <a:rPr lang="en-US" sz="1600" b="1" dirty="0" smtClean="0">
                <a:latin typeface="Andale Mono"/>
                <a:cs typeface="Andale Mono"/>
              </a:rPr>
              <a:t> </a:t>
            </a:r>
            <a:r>
              <a:rPr lang="en-US" sz="1600" b="1" dirty="0">
                <a:latin typeface="Andale Mono"/>
                <a:cs typeface="Andale Mono"/>
              </a:rPr>
              <a:t>0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</a:t>
            </a:r>
            <a:r>
              <a:rPr lang="en-US" sz="1600" b="1" dirty="0" err="1" smtClean="0">
                <a:latin typeface="Andale Mono"/>
                <a:cs typeface="Andale Mono"/>
              </a:rPr>
              <a:t>runAlign</a:t>
            </a:r>
            <a:r>
              <a:rPr lang="en-US" sz="1600" b="1" dirty="0" smtClean="0">
                <a:latin typeface="Andale Mono"/>
                <a:cs typeface="Andale Mono"/>
              </a:rPr>
              <a:t> </a:t>
            </a:r>
            <a:r>
              <a:rPr lang="en-US" sz="1600" b="1" dirty="0">
                <a:latin typeface="Andale Mono"/>
                <a:cs typeface="Andale Mono"/>
              </a:rPr>
              <a:t>1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-</a:t>
            </a:r>
            <a:r>
              <a:rPr lang="en-US" sz="1600" b="1" dirty="0" err="1">
                <a:latin typeface="Andale Mono"/>
                <a:cs typeface="Andale Mono"/>
              </a:rPr>
              <a:t>runEdgeR</a:t>
            </a:r>
            <a:r>
              <a:rPr lang="en-US" sz="1600" b="1" dirty="0">
                <a:latin typeface="Andale Mono"/>
                <a:cs typeface="Andale Mono"/>
              </a:rPr>
              <a:t> 1 \</a:t>
            </a:r>
          </a:p>
          <a:p>
            <a:r>
              <a:rPr lang="en-US" sz="1600" b="1" dirty="0">
                <a:latin typeface="Andale Mono"/>
                <a:cs typeface="Andale Mono"/>
              </a:rPr>
              <a:t>    &gt;&amp; </a:t>
            </a:r>
            <a:r>
              <a:rPr lang="en-US" sz="1600" b="1" dirty="0" err="1" smtClean="0">
                <a:latin typeface="Andale Mono"/>
                <a:cs typeface="Andale Mono"/>
              </a:rPr>
              <a:t>buildPipelineScripts.rna</a:t>
            </a:r>
            <a:r>
              <a:rPr lang="en-US" sz="1600" b="1" dirty="0">
                <a:latin typeface="Andale Mono"/>
                <a:cs typeface="Andale Mono"/>
              </a:rPr>
              <a:t>.${USER}</a:t>
            </a:r>
            <a:r>
              <a:rPr lang="en-US" sz="1600" b="1" dirty="0" smtClean="0">
                <a:latin typeface="Andale Mono"/>
                <a:cs typeface="Andale Mono"/>
              </a:rPr>
              <a:t>.log </a:t>
            </a:r>
            <a:r>
              <a:rPr lang="en-US" sz="1600" b="1" dirty="0">
                <a:latin typeface="Andale Mono"/>
                <a:cs typeface="Andale Mono"/>
              </a:rPr>
              <a:t>&amp;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34318"/>
              </p:ext>
            </p:extLst>
          </p:nvPr>
        </p:nvGraphicFramePr>
        <p:xfrm>
          <a:off x="194061" y="4028635"/>
          <a:ext cx="8778686" cy="70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Worksheet" r:id="rId4" imgW="12090400" imgH="965200" progId="Excel.Sheet.12">
                  <p:embed/>
                </p:oleObj>
              </mc:Choice>
              <mc:Fallback>
                <p:oleObj name="Worksheet" r:id="rId4" imgW="120904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061" y="4028635"/>
                        <a:ext cx="8778686" cy="70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66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1013" y="305304"/>
            <a:ext cx="6387396" cy="6075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9900" y="546919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Capture (</a:t>
            </a:r>
            <a:r>
              <a:rPr lang="en-US" sz="2800" dirty="0" err="1" smtClean="0"/>
              <a:t>Exome</a:t>
            </a:r>
            <a:r>
              <a:rPr lang="en-US" sz="2800" dirty="0" smtClean="0"/>
              <a:t>) Sequencing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991523" y="1490458"/>
            <a:ext cx="7219578" cy="966557"/>
            <a:chOff x="991523" y="1595210"/>
            <a:chExt cx="7219578" cy="96655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72912" y="1595210"/>
              <a:ext cx="7138189" cy="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33241" y="248815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57357" y="23492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336700" y="19901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62780" y="20731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327466" y="22017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326572" y="190326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432405" y="23309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458485" y="24139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423171" y="254256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888649" y="25062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912765" y="236728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892108" y="200820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783853" y="21522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81980" y="192134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987813" y="23490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013893" y="24320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619976" y="245739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644092" y="23184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3435" y="195936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649515" y="20423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614201" y="223203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613307" y="18724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719140" y="230018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745220" y="23831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709906" y="25117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428947" y="21940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53063" y="205504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112002" y="18667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138082" y="19497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423172" y="190759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101874" y="17798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984355" y="22120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7008471" y="20731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1667410" y="188482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879559" y="185810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657282" y="17979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715682" y="21632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739798" y="20242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398737" y="183598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424817" y="19189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6709907" y="19378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770425" y="236790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94541" y="222895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73884" y="18698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799964" y="195287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764650" y="20814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424997" y="23858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451077" y="24688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057160" y="24942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081276" y="23553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060619" y="19962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086699" y="20792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051385" y="22689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5182510" y="235014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08590" y="243314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173276" y="25617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421539" y="224895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445655" y="21100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179052" y="221320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203168" y="207425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173277" y="198785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529164" y="22600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555244" y="234303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4519930" y="247165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815899" y="22292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841979" y="23122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806665" y="24408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525706" y="21230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4549822" y="198414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4519931" y="18366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4812441" y="20923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4836557" y="195337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4806666" y="186697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4153919" y="24233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4178035" y="22844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4157378" y="192533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4183458" y="200832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4148144" y="21980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33705" y="23928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59785" y="247588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965032" y="23440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2991112" y="24270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5798" y="255565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3230247" y="225594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3254363" y="21169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2961574" y="22070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2985690" y="206814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2955799" y="198174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2311686" y="22539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2337766" y="233692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2302452" y="24655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2598421" y="22231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2624501" y="23061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2589187" y="243478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308228" y="21169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332344" y="197803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2302453" y="183057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2594963" y="20862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2619079" y="194726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2589188" y="186086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1936441" y="241725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1960557" y="227829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939900" y="191922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965980" y="200221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930666" y="21918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3578152" y="25336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3602268" y="23947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3581611" y="20356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3607691" y="21186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3572377" y="224728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3864887" y="250292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3889003" y="23639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3868346" y="200489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3894426" y="20878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3859112" y="227757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608861" y="20087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34941" y="20917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991523" y="222502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015639" y="208607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1339428" y="250277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1363544" y="23638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1368967" y="20877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1333653" y="221636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1626163" y="247201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1650279" y="233305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1620388" y="224665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>
            <a:off x="985748" y="2665550"/>
            <a:ext cx="7152127" cy="781884"/>
            <a:chOff x="985748" y="2940524"/>
            <a:chExt cx="7152127" cy="781884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7327466" y="364880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351582" y="350984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7330925" y="31507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7357005" y="32337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7321691" y="336238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7320797" y="306390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6426630" y="34915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6452710" y="35745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6417396" y="37032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82874" y="36668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7906990" y="35279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7886333" y="316884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7778078" y="33129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7876205" y="308198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6982038" y="350966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7008118" y="3592664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7614201" y="361803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7638317" y="34790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7617660" y="31200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7643740" y="32030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7608426" y="3392677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7607532" y="303314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6713365" y="34608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6739445" y="354382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6704131" y="36724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6423172" y="335464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6447288" y="321568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1106227" y="302738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1132307" y="311038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6417397" y="306823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1096099" y="29405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6978580" y="33727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7002696" y="32337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1661635" y="30454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873784" y="30187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1651507" y="29586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709907" y="332388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734023" y="31849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1392962" y="299662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419042" y="307962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704132" y="3098522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5764650" y="352854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5788766" y="338959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5768109" y="303051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794189" y="311351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5758875" y="32421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5419222" y="354654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5445302" y="36295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6051385" y="365491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6075501" y="351595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6054844" y="31568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6080924" y="32398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6045610" y="342955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5176735" y="351079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5202815" y="359378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5167501" y="372240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5415764" y="340959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5439880" y="327064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5173277" y="337384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5197393" y="323489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5167502" y="314849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4523389" y="34206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4549469" y="350367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514155" y="363229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4810124" y="33899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4836204" y="347291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800890" y="360153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4519931" y="32837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4544047" y="31447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4514156" y="29973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4806666" y="325297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4830782" y="3114016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4800891" y="302761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4148144" y="35840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4172260" y="344504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4151603" y="30859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4177683" y="316897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4142369" y="3358644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3227930" y="355352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3254010" y="3636523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959257" y="3504680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2985337" y="358767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2950023" y="371629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3224472" y="34165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3248588" y="32776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2955799" y="336773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979915" y="322878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2950024" y="314238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305911" y="341456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2331991" y="34975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2296677" y="36261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2592646" y="33838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2618726" y="34668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2583412" y="35954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2302453" y="327762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2326569" y="313867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2296678" y="299121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2589188" y="32468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2613304" y="310790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2583413" y="302150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1930666" y="357789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1954782" y="343893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1934125" y="307986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1960205" y="3162860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1924891" y="33525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3572377" y="3694334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3596493" y="355537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3575836" y="319630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3601916" y="327930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3566602" y="340792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3859112" y="3663569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3883228" y="352461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3862571" y="316553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3888651" y="324853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3853337" y="34382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1603086" y="3169386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1629166" y="325238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985748" y="338566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1009864" y="3246711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1333653" y="3663418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1357769" y="3524462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1363192" y="3248386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1327878" y="3377005"/>
              <a:ext cx="230885" cy="0"/>
            </a:xfrm>
            <a:prstGeom prst="line">
              <a:avLst/>
            </a:prstGeom>
            <a:ln>
              <a:solidFill>
                <a:srgbClr val="3366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1620388" y="3632653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1644504" y="3493697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1614613" y="3407295"/>
              <a:ext cx="230885" cy="0"/>
            </a:xfrm>
            <a:prstGeom prst="line">
              <a:avLst/>
            </a:prstGeom>
            <a:ln>
              <a:solidFill>
                <a:schemeClr val="accent4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9" name="Picture 32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531304" y="5226183"/>
            <a:ext cx="1995720" cy="151132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2143340" y="3683761"/>
            <a:ext cx="4282191" cy="1301611"/>
            <a:chOff x="2143340" y="3683761"/>
            <a:chExt cx="4282191" cy="1301611"/>
          </a:xfrm>
        </p:grpSpPr>
        <p:grpSp>
          <p:nvGrpSpPr>
            <p:cNvPr id="60" name="Group 59"/>
            <p:cNvGrpSpPr/>
            <p:nvPr/>
          </p:nvGrpSpPr>
          <p:grpSpPr>
            <a:xfrm>
              <a:off x="2143340" y="3817645"/>
              <a:ext cx="768444" cy="625535"/>
              <a:chOff x="5660503" y="4207617"/>
              <a:chExt cx="768444" cy="62553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913118" y="4386501"/>
                <a:ext cx="271726" cy="24878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2" idx="0"/>
              </p:cNvCxnSpPr>
              <p:nvPr/>
            </p:nvCxnSpPr>
            <p:spPr>
              <a:xfrm flipH="1" flipV="1">
                <a:off x="6030849" y="4207617"/>
                <a:ext cx="18132" cy="17888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2" idx="4"/>
              </p:cNvCxnSpPr>
              <p:nvPr/>
            </p:nvCxnSpPr>
            <p:spPr>
              <a:xfrm flipH="1">
                <a:off x="6030849" y="4635288"/>
                <a:ext cx="18132" cy="1978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2" idx="6"/>
              </p:cNvCxnSpPr>
              <p:nvPr/>
            </p:nvCxnSpPr>
            <p:spPr>
              <a:xfrm>
                <a:off x="6184844" y="4510895"/>
                <a:ext cx="244103" cy="654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2" idx="2"/>
              </p:cNvCxnSpPr>
              <p:nvPr/>
            </p:nvCxnSpPr>
            <p:spPr>
              <a:xfrm flipH="1">
                <a:off x="5660503" y="4510895"/>
                <a:ext cx="25261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2" idx="7"/>
              </p:cNvCxnSpPr>
              <p:nvPr/>
            </p:nvCxnSpPr>
            <p:spPr>
              <a:xfrm flipV="1">
                <a:off x="6145051" y="4236987"/>
                <a:ext cx="140678" cy="1859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2" idx="3"/>
              </p:cNvCxnSpPr>
              <p:nvPr/>
            </p:nvCxnSpPr>
            <p:spPr>
              <a:xfrm flipH="1">
                <a:off x="5804526" y="4598854"/>
                <a:ext cx="148385" cy="1741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2" idx="5"/>
              </p:cNvCxnSpPr>
              <p:nvPr/>
            </p:nvCxnSpPr>
            <p:spPr>
              <a:xfrm>
                <a:off x="6145051" y="4598854"/>
                <a:ext cx="181403" cy="1741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2" idx="1"/>
              </p:cNvCxnSpPr>
              <p:nvPr/>
            </p:nvCxnSpPr>
            <p:spPr>
              <a:xfrm flipH="1" flipV="1">
                <a:off x="5804526" y="4236987"/>
                <a:ext cx="148385" cy="1859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/>
            <p:cNvGrpSpPr/>
            <p:nvPr/>
          </p:nvGrpSpPr>
          <p:grpSpPr>
            <a:xfrm>
              <a:off x="3330787" y="3683761"/>
              <a:ext cx="768444" cy="625535"/>
              <a:chOff x="5660503" y="4207617"/>
              <a:chExt cx="768444" cy="625535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913118" y="4386501"/>
                <a:ext cx="271726" cy="24878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8" name="Straight Connector 337"/>
              <p:cNvCxnSpPr>
                <a:stCxn id="337" idx="0"/>
              </p:cNvCxnSpPr>
              <p:nvPr/>
            </p:nvCxnSpPr>
            <p:spPr>
              <a:xfrm flipH="1" flipV="1">
                <a:off x="6030849" y="4207617"/>
                <a:ext cx="18132" cy="178884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37" idx="4"/>
              </p:cNvCxnSpPr>
              <p:nvPr/>
            </p:nvCxnSpPr>
            <p:spPr>
              <a:xfrm flipH="1">
                <a:off x="6030849" y="4635288"/>
                <a:ext cx="18132" cy="197864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</p:cNvCxnSpPr>
              <p:nvPr/>
            </p:nvCxnSpPr>
            <p:spPr>
              <a:xfrm>
                <a:off x="6184844" y="4510895"/>
                <a:ext cx="244103" cy="6547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37" idx="2"/>
              </p:cNvCxnSpPr>
              <p:nvPr/>
            </p:nvCxnSpPr>
            <p:spPr>
              <a:xfrm flipH="1">
                <a:off x="5660503" y="4510895"/>
                <a:ext cx="252615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37" idx="7"/>
              </p:cNvCxnSpPr>
              <p:nvPr/>
            </p:nvCxnSpPr>
            <p:spPr>
              <a:xfrm flipV="1">
                <a:off x="6145051" y="4236987"/>
                <a:ext cx="140678" cy="185948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37" idx="3"/>
              </p:cNvCxnSpPr>
              <p:nvPr/>
            </p:nvCxnSpPr>
            <p:spPr>
              <a:xfrm flipH="1">
                <a:off x="5804526" y="4598854"/>
                <a:ext cx="148385" cy="17419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7" idx="5"/>
              </p:cNvCxnSpPr>
              <p:nvPr/>
            </p:nvCxnSpPr>
            <p:spPr>
              <a:xfrm>
                <a:off x="6145051" y="4598854"/>
                <a:ext cx="181403" cy="17419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37" idx="1"/>
              </p:cNvCxnSpPr>
              <p:nvPr/>
            </p:nvCxnSpPr>
            <p:spPr>
              <a:xfrm flipH="1" flipV="1">
                <a:off x="5804526" y="4236987"/>
                <a:ext cx="148385" cy="185948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6" name="Group 345"/>
            <p:cNvGrpSpPr/>
            <p:nvPr/>
          </p:nvGrpSpPr>
          <p:grpSpPr>
            <a:xfrm>
              <a:off x="4469640" y="3826671"/>
              <a:ext cx="768444" cy="625535"/>
              <a:chOff x="5660503" y="4207617"/>
              <a:chExt cx="768444" cy="625535"/>
            </a:xfrm>
          </p:grpSpPr>
          <p:sp>
            <p:nvSpPr>
              <p:cNvPr id="347" name="Oval 346"/>
              <p:cNvSpPr/>
              <p:nvPr/>
            </p:nvSpPr>
            <p:spPr>
              <a:xfrm>
                <a:off x="5913118" y="4386501"/>
                <a:ext cx="271726" cy="24878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8" name="Straight Connector 347"/>
              <p:cNvCxnSpPr>
                <a:stCxn id="347" idx="0"/>
              </p:cNvCxnSpPr>
              <p:nvPr/>
            </p:nvCxnSpPr>
            <p:spPr>
              <a:xfrm flipH="1" flipV="1">
                <a:off x="6030849" y="4207617"/>
                <a:ext cx="18132" cy="17888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47" idx="4"/>
              </p:cNvCxnSpPr>
              <p:nvPr/>
            </p:nvCxnSpPr>
            <p:spPr>
              <a:xfrm flipH="1">
                <a:off x="6030849" y="4635288"/>
                <a:ext cx="18132" cy="19786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47" idx="6"/>
              </p:cNvCxnSpPr>
              <p:nvPr/>
            </p:nvCxnSpPr>
            <p:spPr>
              <a:xfrm>
                <a:off x="6184844" y="4510895"/>
                <a:ext cx="244103" cy="654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47" idx="2"/>
              </p:cNvCxnSpPr>
              <p:nvPr/>
            </p:nvCxnSpPr>
            <p:spPr>
              <a:xfrm flipH="1">
                <a:off x="5660503" y="4510895"/>
                <a:ext cx="25261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>
                <a:stCxn id="347" idx="7"/>
              </p:cNvCxnSpPr>
              <p:nvPr/>
            </p:nvCxnSpPr>
            <p:spPr>
              <a:xfrm flipV="1">
                <a:off x="6145051" y="4236987"/>
                <a:ext cx="140678" cy="1859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>
                <a:stCxn id="347" idx="3"/>
              </p:cNvCxnSpPr>
              <p:nvPr/>
            </p:nvCxnSpPr>
            <p:spPr>
              <a:xfrm flipH="1">
                <a:off x="5804526" y="4598854"/>
                <a:ext cx="148385" cy="1741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>
                <a:stCxn id="347" idx="5"/>
              </p:cNvCxnSpPr>
              <p:nvPr/>
            </p:nvCxnSpPr>
            <p:spPr>
              <a:xfrm>
                <a:off x="6145051" y="4598854"/>
                <a:ext cx="181403" cy="1741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>
                <a:stCxn id="347" idx="1"/>
              </p:cNvCxnSpPr>
              <p:nvPr/>
            </p:nvCxnSpPr>
            <p:spPr>
              <a:xfrm flipH="1" flipV="1">
                <a:off x="5804526" y="4236987"/>
                <a:ext cx="148385" cy="1859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6" name="Group 355"/>
            <p:cNvGrpSpPr/>
            <p:nvPr/>
          </p:nvGrpSpPr>
          <p:grpSpPr>
            <a:xfrm>
              <a:off x="5657087" y="3692787"/>
              <a:ext cx="768444" cy="625535"/>
              <a:chOff x="5660503" y="4207617"/>
              <a:chExt cx="768444" cy="625535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5913118" y="4386501"/>
                <a:ext cx="271726" cy="24878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8" name="Straight Connector 357"/>
              <p:cNvCxnSpPr>
                <a:stCxn id="357" idx="0"/>
              </p:cNvCxnSpPr>
              <p:nvPr/>
            </p:nvCxnSpPr>
            <p:spPr>
              <a:xfrm flipH="1" flipV="1">
                <a:off x="6030849" y="4207617"/>
                <a:ext cx="18132" cy="178884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>
                <a:stCxn id="357" idx="4"/>
              </p:cNvCxnSpPr>
              <p:nvPr/>
            </p:nvCxnSpPr>
            <p:spPr>
              <a:xfrm flipH="1">
                <a:off x="6030849" y="4635288"/>
                <a:ext cx="18132" cy="197864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>
                <a:stCxn id="357" idx="6"/>
              </p:cNvCxnSpPr>
              <p:nvPr/>
            </p:nvCxnSpPr>
            <p:spPr>
              <a:xfrm>
                <a:off x="6184844" y="4510895"/>
                <a:ext cx="244103" cy="6547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>
                <a:stCxn id="357" idx="2"/>
              </p:cNvCxnSpPr>
              <p:nvPr/>
            </p:nvCxnSpPr>
            <p:spPr>
              <a:xfrm flipH="1">
                <a:off x="5660503" y="4510895"/>
                <a:ext cx="252615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>
                <a:stCxn id="357" idx="7"/>
              </p:cNvCxnSpPr>
              <p:nvPr/>
            </p:nvCxnSpPr>
            <p:spPr>
              <a:xfrm flipV="1">
                <a:off x="6145051" y="4236987"/>
                <a:ext cx="140678" cy="185948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>
                <a:stCxn id="357" idx="3"/>
              </p:cNvCxnSpPr>
              <p:nvPr/>
            </p:nvCxnSpPr>
            <p:spPr>
              <a:xfrm flipH="1">
                <a:off x="5804526" y="4598854"/>
                <a:ext cx="148385" cy="17419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>
                <a:stCxn id="357" idx="5"/>
              </p:cNvCxnSpPr>
              <p:nvPr/>
            </p:nvCxnSpPr>
            <p:spPr>
              <a:xfrm>
                <a:off x="6145051" y="4598854"/>
                <a:ext cx="181403" cy="174192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>
                <a:stCxn id="357" idx="1"/>
              </p:cNvCxnSpPr>
              <p:nvPr/>
            </p:nvCxnSpPr>
            <p:spPr>
              <a:xfrm flipH="1" flipV="1">
                <a:off x="5804526" y="4236987"/>
                <a:ext cx="148385" cy="185948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6" name="Straight Connector 365"/>
            <p:cNvCxnSpPr/>
            <p:nvPr/>
          </p:nvCxnSpPr>
          <p:spPr>
            <a:xfrm>
              <a:off x="4641148" y="4798418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4806665" y="4675843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4863981" y="4985372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2216548" y="4675843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>
              <a:off x="2592646" y="4781869"/>
              <a:ext cx="230885" cy="0"/>
            </a:xfrm>
            <a:prstGeom prst="line">
              <a:avLst/>
            </a:prstGeom>
            <a:ln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3451159" y="4666594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3682044" y="4772620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5935942" y="4655163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5931380" y="4781869"/>
              <a:ext cx="230885" cy="0"/>
            </a:xfrm>
            <a:prstGeom prst="line">
              <a:avLst/>
            </a:prstGeom>
            <a:ln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76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0036"/>
            <a:ext cx="8229600" cy="1143000"/>
          </a:xfrm>
        </p:spPr>
        <p:txBody>
          <a:bodyPr/>
          <a:lstStyle/>
          <a:p>
            <a:r>
              <a:rPr lang="en-US" sz="4800" smtClean="0"/>
              <a:t>Outline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1646"/>
            <a:ext cx="8229600" cy="426991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Studying </a:t>
            </a:r>
            <a:r>
              <a:rPr lang="en-US" sz="3600" smtClean="0"/>
              <a:t>the Cell </a:t>
            </a:r>
            <a:r>
              <a:rPr lang="en-US" sz="3600" dirty="0" smtClean="0"/>
              <a:t>with Sequence</a:t>
            </a:r>
          </a:p>
          <a:p>
            <a:r>
              <a:rPr lang="en-US" sz="3600" dirty="0" smtClean="0"/>
              <a:t>Overview of </a:t>
            </a:r>
            <a:r>
              <a:rPr lang="en-US" sz="3600" err="1" smtClean="0"/>
              <a:t>RNAseq</a:t>
            </a:r>
            <a:r>
              <a:rPr lang="en-US" sz="3600" smtClean="0"/>
              <a:t> Analysis</a:t>
            </a:r>
            <a:endParaRPr lang="en-US" sz="3600" dirty="0" smtClean="0"/>
          </a:p>
          <a:p>
            <a:r>
              <a:rPr lang="en-US" sz="3600" dirty="0" smtClean="0"/>
              <a:t>RNA-</a:t>
            </a:r>
            <a:r>
              <a:rPr lang="en-US" sz="3600" err="1" smtClean="0"/>
              <a:t>seq</a:t>
            </a:r>
            <a:r>
              <a:rPr lang="en-US" sz="3600" smtClean="0"/>
              <a:t> Pipeline Details</a:t>
            </a:r>
            <a:endParaRPr lang="en-US" sz="3600" dirty="0" smtClean="0"/>
          </a:p>
          <a:p>
            <a:r>
              <a:rPr lang="en-US" sz="3600" b="1" dirty="0" smtClean="0"/>
              <a:t>Hands-on with </a:t>
            </a:r>
            <a:r>
              <a:rPr lang="en-US" sz="3600" b="1" dirty="0" err="1" smtClean="0"/>
              <a:t>RNAseq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3836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476"/>
            <a:ext cx="8229600" cy="58116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b="1" dirty="0" err="1" smtClean="0">
                <a:latin typeface="Courier"/>
                <a:cs typeface="Courier"/>
              </a:rPr>
              <a:t>ssh</a:t>
            </a:r>
            <a:r>
              <a:rPr lang="en-US" sz="2000" b="1" dirty="0" smtClean="0">
                <a:latin typeface="Courier"/>
                <a:cs typeface="Courier"/>
              </a:rPr>
              <a:t> –Y </a:t>
            </a:r>
            <a:r>
              <a:rPr lang="en-US" sz="2000" b="1" dirty="0" err="1" smtClean="0">
                <a:latin typeface="Courier"/>
                <a:cs typeface="Courier"/>
              </a:rPr>
              <a:t>yourNETID@quest.it.northwestern.edu</a:t>
            </a:r>
            <a:endParaRPr lang="en-US" sz="20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/>
                <a:cs typeface="Courier"/>
              </a:rPr>
              <a:t>module load </a:t>
            </a:r>
            <a:r>
              <a:rPr lang="en-US" sz="2000" b="1" dirty="0" err="1" smtClean="0">
                <a:latin typeface="Courier"/>
                <a:cs typeface="Courier"/>
              </a:rPr>
              <a:t>perl</a:t>
            </a:r>
            <a:endParaRPr lang="en-US" sz="20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/>
                <a:cs typeface="Courier"/>
              </a:rPr>
              <a:t>cd /projects/w10001/</a:t>
            </a: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# Make a directory for your </a:t>
            </a:r>
            <a:r>
              <a:rPr lang="en-US" sz="2000" b="1" dirty="0" smtClean="0">
                <a:latin typeface="Courier"/>
                <a:cs typeface="Courier"/>
              </a:rPr>
              <a:t>analysis</a:t>
            </a:r>
            <a:r>
              <a:rPr lang="en-US" sz="2000" b="1" dirty="0">
                <a:latin typeface="Courier"/>
                <a:cs typeface="Courier"/>
              </a:rPr>
              <a:t>.</a:t>
            </a:r>
          </a:p>
          <a:p>
            <a:pPr marL="0" indent="0">
              <a:buNone/>
            </a:pPr>
            <a:r>
              <a:rPr lang="en-US" sz="2000" b="1" dirty="0" err="1">
                <a:latin typeface="Courier"/>
                <a:cs typeface="Courier"/>
              </a:rPr>
              <a:t>mkdir</a:t>
            </a:r>
            <a:r>
              <a:rPr lang="en-US" sz="2000" b="1" dirty="0">
                <a:latin typeface="Courier"/>
                <a:cs typeface="Courier"/>
              </a:rPr>
              <a:t> /projects/w10001/${USER}</a:t>
            </a: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# Change to the directory you just made.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cd /projects/w10001/${USER}</a:t>
            </a: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# </a:t>
            </a:r>
            <a:r>
              <a:rPr lang="en-US" sz="2000" b="1" dirty="0" smtClean="0">
                <a:latin typeface="Courier"/>
                <a:cs typeface="Courier"/>
              </a:rPr>
              <a:t>Build </a:t>
            </a:r>
            <a:r>
              <a:rPr lang="en-US" sz="2000" b="1" dirty="0">
                <a:latin typeface="Courier"/>
                <a:cs typeface="Courier"/>
              </a:rPr>
              <a:t>the </a:t>
            </a:r>
            <a:r>
              <a:rPr lang="en-US" sz="2000" b="1" dirty="0" smtClean="0">
                <a:latin typeface="Courier"/>
                <a:cs typeface="Courier"/>
              </a:rPr>
              <a:t>pipeline </a:t>
            </a:r>
            <a:r>
              <a:rPr lang="en-US" sz="2000" b="1" dirty="0">
                <a:latin typeface="Courier"/>
                <a:cs typeface="Courier"/>
              </a:rPr>
              <a:t>scripts in that directory.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/projects/p20742/</a:t>
            </a:r>
            <a:r>
              <a:rPr lang="en-US" sz="2000" b="1" dirty="0" smtClean="0">
                <a:latin typeface="Courier"/>
                <a:cs typeface="Courier"/>
              </a:rPr>
              <a:t>tools</a:t>
            </a:r>
            <a:r>
              <a:rPr lang="en-US" sz="2000" b="1" dirty="0">
                <a:latin typeface="Courier"/>
                <a:cs typeface="Courier"/>
              </a:rPr>
              <a:t>/</a:t>
            </a:r>
            <a:r>
              <a:rPr lang="en-US" sz="2000" b="1" dirty="0" err="1" smtClean="0">
                <a:latin typeface="Courier"/>
                <a:cs typeface="Courier"/>
              </a:rPr>
              <a:t>buildPipelineScripts.pl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b="1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-t RNA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-o /projects/w10001/${USER}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-account w10001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-g mm10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-f /projects/w10001/</a:t>
            </a:r>
            <a:r>
              <a:rPr lang="en-US" sz="2000" b="1" dirty="0" err="1">
                <a:latin typeface="Courier"/>
                <a:cs typeface="Courier"/>
              </a:rPr>
              <a:t>testRNA.fastq</a:t>
            </a:r>
            <a:r>
              <a:rPr lang="en-US" sz="2000" b="1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-c /projects/w10001/</a:t>
            </a:r>
            <a:r>
              <a:rPr lang="en-US" sz="2000" b="1" dirty="0" err="1">
                <a:latin typeface="Courier"/>
                <a:cs typeface="Courier"/>
              </a:rPr>
              <a:t>testRNA.fastq</a:t>
            </a:r>
            <a:r>
              <a:rPr lang="en-US" sz="2000" b="1" dirty="0">
                <a:latin typeface="Courier"/>
                <a:cs typeface="Courier"/>
              </a:rPr>
              <a:t>/</a:t>
            </a:r>
            <a:r>
              <a:rPr lang="en-US" sz="2000" b="1" dirty="0" err="1">
                <a:latin typeface="Courier"/>
                <a:cs typeface="Courier"/>
              </a:rPr>
              <a:t>comparisons.csv</a:t>
            </a:r>
            <a:r>
              <a:rPr lang="en-US" sz="2000" b="1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</a:t>
            </a:r>
            <a:r>
              <a:rPr lang="en-US" sz="2000" b="1" dirty="0" err="1" smtClean="0">
                <a:latin typeface="Courier"/>
                <a:cs typeface="Courier"/>
              </a:rPr>
              <a:t>uploadASHtracks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b="1" dirty="0">
                <a:latin typeface="Courier"/>
                <a:cs typeface="Courier"/>
              </a:rPr>
              <a:t>0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</a:t>
            </a:r>
            <a:r>
              <a:rPr lang="en-US" sz="2000" b="1" dirty="0" err="1" smtClean="0">
                <a:latin typeface="Courier"/>
                <a:cs typeface="Courier"/>
              </a:rPr>
              <a:t>runAlign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b="1" dirty="0">
                <a:latin typeface="Courier"/>
                <a:cs typeface="Courier"/>
              </a:rPr>
              <a:t>1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-</a:t>
            </a:r>
            <a:r>
              <a:rPr lang="en-US" sz="2000" b="1" dirty="0" err="1">
                <a:latin typeface="Courier"/>
                <a:cs typeface="Courier"/>
              </a:rPr>
              <a:t>runEdgeR</a:t>
            </a:r>
            <a:r>
              <a:rPr lang="en-US" sz="2000" b="1" dirty="0">
                <a:latin typeface="Courier"/>
                <a:cs typeface="Courier"/>
              </a:rPr>
              <a:t> 1 \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  &gt;&amp; </a:t>
            </a:r>
            <a:r>
              <a:rPr lang="en-US" sz="2000" b="1" dirty="0" err="1" smtClean="0">
                <a:latin typeface="Courier"/>
                <a:cs typeface="Courier"/>
              </a:rPr>
              <a:t>buildPipelineScripts.rna</a:t>
            </a:r>
            <a:r>
              <a:rPr lang="en-US" sz="2000" b="1" dirty="0">
                <a:latin typeface="Courier"/>
                <a:cs typeface="Courier"/>
              </a:rPr>
              <a:t>.${USER}</a:t>
            </a:r>
            <a:r>
              <a:rPr lang="en-US" sz="2000" b="1" dirty="0" smtClean="0">
                <a:latin typeface="Courier"/>
                <a:cs typeface="Courier"/>
              </a:rPr>
              <a:t>.log </a:t>
            </a:r>
            <a:r>
              <a:rPr lang="en-US" sz="2000" b="1" dirty="0">
                <a:latin typeface="Courier"/>
                <a:cs typeface="Courier"/>
              </a:rPr>
              <a:t>&amp; </a:t>
            </a: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# Change back to </a:t>
            </a:r>
            <a:r>
              <a:rPr lang="en-US" sz="2000" b="1" dirty="0" smtClean="0">
                <a:latin typeface="Courier"/>
                <a:cs typeface="Courier"/>
              </a:rPr>
              <a:t>original </a:t>
            </a:r>
            <a:r>
              <a:rPr lang="en-US" sz="2000" b="1" dirty="0">
                <a:latin typeface="Courier"/>
                <a:cs typeface="Courier"/>
              </a:rPr>
              <a:t>directory.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cd /projects/w10001/</a:t>
            </a:r>
          </a:p>
          <a:p>
            <a:pPr marL="0" indent="0">
              <a:buNone/>
            </a:pPr>
            <a:endParaRPr lang="en-US" sz="2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6475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23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Beyond this </a:t>
            </a:r>
            <a:r>
              <a:rPr lang="en-US" b="1" smtClean="0"/>
              <a:t>point lie </a:t>
            </a:r>
            <a:r>
              <a:rPr lang="en-US" b="1" dirty="0" smtClean="0"/>
              <a:t>dragons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(or, </a:t>
            </a:r>
            <a:r>
              <a:rPr lang="en-US" sz="3100" smtClean="0"/>
              <a:t>at least</a:t>
            </a:r>
            <a:r>
              <a:rPr lang="en-US" sz="3100" dirty="0" smtClean="0"/>
              <a:t>, </a:t>
            </a:r>
            <a:r>
              <a:rPr lang="en-US" sz="3100" smtClean="0"/>
              <a:t>disordered slides</a:t>
            </a:r>
            <a:r>
              <a:rPr lang="en-US" sz="3100" dirty="0" smtClean="0"/>
              <a:t>)</a:t>
            </a:r>
            <a:endParaRPr lang="en-US" sz="3100" dirty="0"/>
          </a:p>
        </p:txBody>
      </p:sp>
      <p:pic>
        <p:nvPicPr>
          <p:cNvPr id="4" name="Picture 3" descr="dr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6" y="4453792"/>
            <a:ext cx="2171710" cy="21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2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7685" y="1013255"/>
            <a:ext cx="73660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Andale Mono"/>
                <a:cs typeface="Andale Mono"/>
              </a:rPr>
              <a:t>#load </a:t>
            </a:r>
            <a:r>
              <a:rPr lang="en-US" dirty="0" smtClean="0">
                <a:latin typeface="Andale Mono"/>
                <a:cs typeface="Andale Mono"/>
              </a:rPr>
              <a:t>R</a:t>
            </a:r>
          </a:p>
          <a:p>
            <a:r>
              <a:rPr lang="en-US" smtClean="0">
                <a:latin typeface="Andale Mono"/>
                <a:cs typeface="Andale Mono"/>
              </a:rPr>
              <a:t>module load </a:t>
            </a:r>
            <a:r>
              <a:rPr lang="en-US" dirty="0" smtClean="0">
                <a:latin typeface="Andale Mono"/>
                <a:cs typeface="Andale Mono"/>
              </a:rPr>
              <a:t>R</a:t>
            </a:r>
          </a:p>
          <a:p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# open R</a:t>
            </a:r>
          </a:p>
          <a:p>
            <a:r>
              <a:rPr lang="en-US" dirty="0" smtClean="0">
                <a:latin typeface="Andale Mono"/>
                <a:cs typeface="Andale Mono"/>
              </a:rPr>
              <a:t>R</a:t>
            </a:r>
          </a:p>
          <a:p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# Set up R packages</a:t>
            </a:r>
          </a:p>
          <a:p>
            <a:r>
              <a:rPr lang="en-US" dirty="0" smtClean="0">
                <a:latin typeface="Courier New"/>
                <a:cs typeface="Courier New"/>
              </a:rPr>
              <a:t>source(“http://</a:t>
            </a:r>
            <a:r>
              <a:rPr lang="en-US" dirty="0" err="1" smtClean="0">
                <a:latin typeface="Courier New"/>
                <a:cs typeface="Courier New"/>
              </a:rPr>
              <a:t>bioconductor.org</a:t>
            </a:r>
            <a:r>
              <a:rPr lang="en-US" smtClean="0">
                <a:latin typeface="Courier New"/>
                <a:cs typeface="Courier New"/>
              </a:rPr>
              <a:t>/biocLite.R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smtClean="0">
                <a:latin typeface="Courier New"/>
                <a:cs typeface="Courier New"/>
              </a:rPr>
              <a:t>“BSgenome.Mmusculus.UCSC.mm10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smtClean="0">
                <a:latin typeface="Courier New"/>
                <a:cs typeface="Courier New"/>
              </a:rPr>
              <a:t>"BSgenome.Mmusculus.UCSC.mm9</a:t>
            </a:r>
            <a:r>
              <a:rPr lang="en-US" dirty="0" smtClean="0">
                <a:latin typeface="Courier New"/>
                <a:cs typeface="Courier New"/>
              </a:rPr>
              <a:t>")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 smtClean="0">
                <a:latin typeface="Courier New"/>
                <a:cs typeface="Courier New"/>
              </a:rPr>
              <a:t>("BSgenome.Hsapiens.UCSC.hg19")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smtClean="0">
                <a:latin typeface="Courier New"/>
                <a:cs typeface="Courier New"/>
              </a:rPr>
              <a:t>BSgenome.Hsapiens.UCSC.hg38”)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smtClean="0">
                <a:latin typeface="Courier New"/>
                <a:cs typeface="Courier New"/>
              </a:rPr>
              <a:t>BSgenome.Scerevisiae.UCSC.sacCer3”)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err="1" smtClean="0">
                <a:latin typeface="Courier New"/>
                <a:cs typeface="Courier New"/>
              </a:rPr>
              <a:t>ChIPpeakAnno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r>
              <a:rPr lang="en-US" smtClean="0">
                <a:latin typeface="Courier New"/>
                <a:cs typeface="Courier New"/>
              </a:rPr>
              <a:t>biocLite</a:t>
            </a:r>
            <a:r>
              <a:rPr lang="en-US" dirty="0" smtClean="0">
                <a:latin typeface="Courier New"/>
                <a:cs typeface="Courier New"/>
              </a:rPr>
              <a:t>(“</a:t>
            </a:r>
            <a:r>
              <a:rPr lang="en-US" dirty="0" err="1" smtClean="0">
                <a:latin typeface="Courier New"/>
                <a:cs typeface="Courier New"/>
              </a:rPr>
              <a:t>topGO</a:t>
            </a:r>
            <a:r>
              <a:rPr lang="en-US" dirty="0" smtClean="0">
                <a:latin typeface="Courier New"/>
                <a:cs typeface="Courier New"/>
              </a:rPr>
              <a:t>”)</a:t>
            </a:r>
          </a:p>
          <a:p>
            <a:endParaRPr lang="en-US" dirty="0" smtClean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# exit R</a:t>
            </a:r>
          </a:p>
          <a:p>
            <a:r>
              <a:rPr lang="en-US" dirty="0" smtClean="0">
                <a:latin typeface="Andale Mono"/>
                <a:cs typeface="Andale Mono"/>
              </a:rPr>
              <a:t>q()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3858" y="152047"/>
            <a:ext cx="7049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 set up a new quest account for </a:t>
            </a:r>
            <a:r>
              <a:rPr lang="en-US" sz="2800" smtClean="0"/>
              <a:t>the pipeline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19238" y="6322572"/>
            <a:ext cx="45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Also, email </a:t>
            </a:r>
            <a:r>
              <a:rPr lang="en-US" dirty="0" smtClean="0"/>
              <a:t>me for access to /projects/p20742/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23914" y="458985"/>
            <a:ext cx="5202192" cy="6212958"/>
            <a:chOff x="2123914" y="458985"/>
            <a:chExt cx="5202192" cy="6212958"/>
          </a:xfrm>
        </p:grpSpPr>
        <p:sp>
          <p:nvSpPr>
            <p:cNvPr id="46" name="Freeform 45"/>
            <p:cNvSpPr/>
            <p:nvPr/>
          </p:nvSpPr>
          <p:spPr>
            <a:xfrm flipH="1">
              <a:off x="2421481" y="491615"/>
              <a:ext cx="2124480" cy="5691413"/>
            </a:xfrm>
            <a:custGeom>
              <a:avLst/>
              <a:gdLst>
                <a:gd name="connsiteX0" fmla="*/ 2124480 w 2124480"/>
                <a:gd name="connsiteY0" fmla="*/ 0 h 5691413"/>
                <a:gd name="connsiteX1" fmla="*/ 89505 w 2124480"/>
                <a:gd name="connsiteY1" fmla="*/ 1116863 h 5691413"/>
                <a:gd name="connsiteX2" fmla="*/ 334314 w 2124480"/>
                <a:gd name="connsiteY2" fmla="*/ 5691413 h 569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80" h="5691413">
                  <a:moveTo>
                    <a:pt x="2124480" y="0"/>
                  </a:moveTo>
                  <a:cubicBezTo>
                    <a:pt x="1256173" y="84147"/>
                    <a:pt x="387866" y="168294"/>
                    <a:pt x="89505" y="1116863"/>
                  </a:cubicBezTo>
                  <a:cubicBezTo>
                    <a:pt x="-208856" y="2065432"/>
                    <a:pt x="334314" y="5691413"/>
                    <a:pt x="334314" y="5691413"/>
                  </a:cubicBezTo>
                </a:path>
              </a:pathLst>
            </a:cu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4531266" y="458985"/>
              <a:ext cx="2124480" cy="5691413"/>
            </a:xfrm>
            <a:custGeom>
              <a:avLst/>
              <a:gdLst>
                <a:gd name="connsiteX0" fmla="*/ 2124480 w 2124480"/>
                <a:gd name="connsiteY0" fmla="*/ 0 h 5691413"/>
                <a:gd name="connsiteX1" fmla="*/ 89505 w 2124480"/>
                <a:gd name="connsiteY1" fmla="*/ 1116863 h 5691413"/>
                <a:gd name="connsiteX2" fmla="*/ 334314 w 2124480"/>
                <a:gd name="connsiteY2" fmla="*/ 5691413 h 569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4480" h="5691413">
                  <a:moveTo>
                    <a:pt x="2124480" y="0"/>
                  </a:moveTo>
                  <a:cubicBezTo>
                    <a:pt x="1256173" y="84147"/>
                    <a:pt x="387866" y="168294"/>
                    <a:pt x="89505" y="1116863"/>
                  </a:cubicBezTo>
                  <a:cubicBezTo>
                    <a:pt x="-208856" y="2065432"/>
                    <a:pt x="334314" y="5691413"/>
                    <a:pt x="334314" y="5691413"/>
                  </a:cubicBezTo>
                </a:path>
              </a:pathLst>
            </a:cu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692193" y="2168118"/>
              <a:ext cx="4065635" cy="960014"/>
              <a:chOff x="1962786" y="2489397"/>
              <a:chExt cx="4065635" cy="960014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962786" y="2489397"/>
                <a:ext cx="4065635" cy="9600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207602" y="2596490"/>
                <a:ext cx="3632485" cy="720251"/>
                <a:chOff x="2207602" y="2596490"/>
                <a:chExt cx="3632485" cy="720251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2207602" y="2771949"/>
                  <a:ext cx="25243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Check </a:t>
                  </a:r>
                  <a:r>
                    <a:rPr lang="en-US" smtClean="0"/>
                    <a:t>Sequence Quality</a:t>
                  </a:r>
                  <a:endParaRPr lang="en-US" dirty="0"/>
                </a:p>
              </p:txBody>
            </p:sp>
            <p:pic>
              <p:nvPicPr>
                <p:cNvPr id="7" name="Picture 6" descr="per_base_quality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79752" y="2596490"/>
                  <a:ext cx="960335" cy="7202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13" name="Group 12"/>
            <p:cNvGrpSpPr/>
            <p:nvPr/>
          </p:nvGrpSpPr>
          <p:grpSpPr>
            <a:xfrm>
              <a:off x="2692193" y="3304768"/>
              <a:ext cx="4065635" cy="960014"/>
              <a:chOff x="1782431" y="3626047"/>
              <a:chExt cx="4065635" cy="96001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782431" y="3626047"/>
                <a:ext cx="4065635" cy="9600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931890" y="3938581"/>
                <a:ext cx="2766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Align </a:t>
                </a:r>
                <a:r>
                  <a:rPr lang="en-US" dirty="0" smtClean="0"/>
                  <a:t>to Reference </a:t>
                </a:r>
                <a:r>
                  <a:rPr lang="en-US" dirty="0"/>
                  <a:t>G</a:t>
                </a:r>
                <a:r>
                  <a:rPr lang="en-US" dirty="0" smtClean="0"/>
                  <a:t>enome</a:t>
                </a:r>
                <a:endParaRPr lang="en-US" dirty="0"/>
              </a:p>
            </p:txBody>
          </p:sp>
          <p:grpSp>
            <p:nvGrpSpPr>
              <p:cNvPr id="285" name="Group 284"/>
              <p:cNvGrpSpPr/>
              <p:nvPr/>
            </p:nvGrpSpPr>
            <p:grpSpPr>
              <a:xfrm flipV="1">
                <a:off x="4931046" y="3779418"/>
                <a:ext cx="758944" cy="687658"/>
                <a:chOff x="2159176" y="2464958"/>
                <a:chExt cx="5739034" cy="4113433"/>
              </a:xfrm>
            </p:grpSpPr>
            <p:pic>
              <p:nvPicPr>
                <p:cNvPr id="286" name="Picture 285" descr="Screen Shot 2013-05-28 at 12.09.25 AM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176" y="2464958"/>
                  <a:ext cx="5516464" cy="4113432"/>
                </a:xfrm>
                <a:prstGeom prst="rect">
                  <a:avLst/>
                </a:prstGeom>
              </p:spPr>
            </p:pic>
            <p:sp>
              <p:nvSpPr>
                <p:cNvPr id="287" name="Rectangle 286"/>
                <p:cNvSpPr/>
                <p:nvPr/>
              </p:nvSpPr>
              <p:spPr>
                <a:xfrm>
                  <a:off x="7021994" y="6162397"/>
                  <a:ext cx="876216" cy="4159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2123914" y="5620383"/>
              <a:ext cx="5202192" cy="1051560"/>
              <a:chOff x="1744264" y="5567971"/>
              <a:chExt cx="5202192" cy="105156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744264" y="5567971"/>
                <a:ext cx="5202192" cy="10515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1951577" y="5632086"/>
                <a:ext cx="23945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Find Peaks</a:t>
                </a:r>
              </a:p>
              <a:p>
                <a:pPr algn="ctr"/>
                <a:r>
                  <a:rPr lang="en-US" sz="1400" dirty="0"/>
                  <a:t>a</a:t>
                </a:r>
                <a:r>
                  <a:rPr lang="en-US" sz="1400" dirty="0" smtClean="0"/>
                  <a:t>nd</a:t>
                </a:r>
                <a:endParaRPr lang="en-US" dirty="0" smtClean="0"/>
              </a:p>
              <a:p>
                <a:pPr algn="ctr"/>
                <a:r>
                  <a:rPr lang="en-US" dirty="0" smtClean="0"/>
                  <a:t>Study Genomic Context</a:t>
                </a:r>
                <a:endParaRPr lang="en-US" dirty="0"/>
              </a:p>
            </p:txBody>
          </p:sp>
          <p:pic>
            <p:nvPicPr>
              <p:cNvPr id="288" name="Picture 1541" descr="Screen Shot 2014-02-23 at 9.02.19 A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1163" y="5643046"/>
                <a:ext cx="2260391" cy="9014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2692193" y="4456658"/>
              <a:ext cx="4065635" cy="960014"/>
              <a:chOff x="1954549" y="4548452"/>
              <a:chExt cx="4065635" cy="96001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954549" y="4548452"/>
                <a:ext cx="4065635" cy="96001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2422357" y="4843793"/>
                <a:ext cx="2524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Check </a:t>
                </a:r>
                <a:r>
                  <a:rPr lang="en-US" dirty="0" err="1" smtClean="0"/>
                  <a:t>ChIP-</a:t>
                </a:r>
                <a:r>
                  <a:rPr lang="en-US" err="1" smtClean="0"/>
                  <a:t>seq</a:t>
                </a:r>
                <a:r>
                  <a:rPr lang="en-US" smtClean="0"/>
                  <a:t> Signal</a:t>
                </a:r>
                <a:endParaRPr lang="en-US" dirty="0"/>
              </a:p>
            </p:txBody>
          </p:sp>
          <p:pic>
            <p:nvPicPr>
              <p:cNvPr id="4" name="Picture 3" descr="Oct4-2012_ip.IPwCT_crosscorrelation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652" y="4653902"/>
                <a:ext cx="749115" cy="749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</p:grpSp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874259" y="983717"/>
            <a:ext cx="1322199" cy="10012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132" y="107934"/>
            <a:ext cx="389618" cy="91674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6742" y="107934"/>
            <a:ext cx="389618" cy="916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24111" y="3816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1257010" y="243143"/>
            <a:ext cx="99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</a:t>
            </a:r>
            <a:r>
              <a:rPr lang="en-US" smtClean="0"/>
              <a:t>/ Control</a:t>
            </a:r>
            <a:endParaRPr lang="en-US" dirty="0"/>
          </a:p>
        </p:txBody>
      </p:sp>
      <p:grpSp>
        <p:nvGrpSpPr>
          <p:cNvPr id="180" name="Group 179"/>
          <p:cNvGrpSpPr/>
          <p:nvPr/>
        </p:nvGrpSpPr>
        <p:grpSpPr>
          <a:xfrm flipH="1" flipV="1">
            <a:off x="6560865" y="487237"/>
            <a:ext cx="179711" cy="158142"/>
            <a:chOff x="3820709" y="3508623"/>
            <a:chExt cx="428658" cy="355600"/>
          </a:xfrm>
        </p:grpSpPr>
        <p:sp>
          <p:nvSpPr>
            <p:cNvPr id="181" name="Freeform 180"/>
            <p:cNvSpPr/>
            <p:nvPr/>
          </p:nvSpPr>
          <p:spPr>
            <a:xfrm rot="1108368">
              <a:off x="3831851" y="3508623"/>
              <a:ext cx="120650" cy="355600"/>
            </a:xfrm>
            <a:custGeom>
              <a:avLst/>
              <a:gdLst>
                <a:gd name="connsiteX0" fmla="*/ 0 w 120650"/>
                <a:gd name="connsiteY0" fmla="*/ 0 h 355600"/>
                <a:gd name="connsiteX1" fmla="*/ 120650 w 120650"/>
                <a:gd name="connsiteY1" fmla="*/ 184150 h 355600"/>
                <a:gd name="connsiteX2" fmla="*/ 69850 w 12065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50" h="355600">
                  <a:moveTo>
                    <a:pt x="0" y="0"/>
                  </a:moveTo>
                  <a:lnTo>
                    <a:pt x="120650" y="184150"/>
                  </a:lnTo>
                  <a:lnTo>
                    <a:pt x="69850" y="355600"/>
                  </a:lnTo>
                </a:path>
              </a:pathLst>
            </a:cu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 274"/>
            <p:cNvSpPr/>
            <p:nvPr/>
          </p:nvSpPr>
          <p:spPr>
            <a:xfrm rot="17980256" flipH="1">
              <a:off x="3993930" y="3453341"/>
              <a:ext cx="145125" cy="365749"/>
            </a:xfrm>
            <a:custGeom>
              <a:avLst/>
              <a:gdLst>
                <a:gd name="connsiteX0" fmla="*/ 0 w 120650"/>
                <a:gd name="connsiteY0" fmla="*/ 0 h 355600"/>
                <a:gd name="connsiteX1" fmla="*/ 120650 w 120650"/>
                <a:gd name="connsiteY1" fmla="*/ 184150 h 355600"/>
                <a:gd name="connsiteX2" fmla="*/ 69850 w 120650"/>
                <a:gd name="connsiteY2" fmla="*/ 355600 h 355600"/>
                <a:gd name="connsiteX0" fmla="*/ 0 w 120650"/>
                <a:gd name="connsiteY0" fmla="*/ 0 h 343672"/>
                <a:gd name="connsiteX1" fmla="*/ 120650 w 120650"/>
                <a:gd name="connsiteY1" fmla="*/ 184150 h 343672"/>
                <a:gd name="connsiteX2" fmla="*/ 99299 w 120650"/>
                <a:gd name="connsiteY2" fmla="*/ 343672 h 343672"/>
                <a:gd name="connsiteX0" fmla="*/ 0 w 93808"/>
                <a:gd name="connsiteY0" fmla="*/ 0 h 301642"/>
                <a:gd name="connsiteX1" fmla="*/ 93808 w 93808"/>
                <a:gd name="connsiteY1" fmla="*/ 142120 h 301642"/>
                <a:gd name="connsiteX2" fmla="*/ 72457 w 93808"/>
                <a:gd name="connsiteY2" fmla="*/ 301642 h 301642"/>
                <a:gd name="connsiteX0" fmla="*/ 10244 w 104052"/>
                <a:gd name="connsiteY0" fmla="*/ 13780 h 315422"/>
                <a:gd name="connsiteX1" fmla="*/ 0 w 104052"/>
                <a:gd name="connsiteY1" fmla="*/ 0 h 315422"/>
                <a:gd name="connsiteX2" fmla="*/ 104052 w 104052"/>
                <a:gd name="connsiteY2" fmla="*/ 155900 h 315422"/>
                <a:gd name="connsiteX3" fmla="*/ 82701 w 104052"/>
                <a:gd name="connsiteY3" fmla="*/ 315422 h 315422"/>
                <a:gd name="connsiteX0" fmla="*/ 10244 w 104052"/>
                <a:gd name="connsiteY0" fmla="*/ 13780 h 386451"/>
                <a:gd name="connsiteX1" fmla="*/ 0 w 104052"/>
                <a:gd name="connsiteY1" fmla="*/ 0 h 386451"/>
                <a:gd name="connsiteX2" fmla="*/ 104052 w 104052"/>
                <a:gd name="connsiteY2" fmla="*/ 155900 h 386451"/>
                <a:gd name="connsiteX3" fmla="*/ 91723 w 104052"/>
                <a:gd name="connsiteY3" fmla="*/ 386451 h 3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52" h="386451">
                  <a:moveTo>
                    <a:pt x="10244" y="13780"/>
                  </a:moveTo>
                  <a:lnTo>
                    <a:pt x="0" y="0"/>
                  </a:lnTo>
                  <a:lnTo>
                    <a:pt x="104052" y="155900"/>
                  </a:lnTo>
                  <a:lnTo>
                    <a:pt x="91723" y="386451"/>
                  </a:lnTo>
                </a:path>
              </a:pathLst>
            </a:cu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6" name="Straight Connector 275"/>
            <p:cNvCxnSpPr/>
            <p:nvPr/>
          </p:nvCxnSpPr>
          <p:spPr>
            <a:xfrm rot="1108368">
              <a:off x="4031875" y="3665005"/>
              <a:ext cx="190500" cy="1905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rot="6508368">
              <a:off x="3769909" y="3731435"/>
              <a:ext cx="146050" cy="4445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750386" y="1239228"/>
            <a:ext cx="182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ChIP-seq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908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191" y="352191"/>
            <a:ext cx="144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Raw Sequencing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7874" y="1059494"/>
            <a:ext cx="4824222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smtClean="0"/>
              <a:t>runBcl2fastq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dirty="0" smtClean="0"/>
              <a:t>- de</a:t>
            </a:r>
            <a:r>
              <a:rPr lang="en-US" smtClean="0"/>
              <a:t>-multiplex samples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- generate </a:t>
            </a:r>
            <a:r>
              <a:rPr lang="en-US" err="1" smtClean="0"/>
              <a:t>fastq</a:t>
            </a:r>
            <a:r>
              <a:rPr lang="en-US" smtClean="0"/>
              <a:t> files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77874" y="2338761"/>
            <a:ext cx="4824222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smtClean="0"/>
              <a:t>runAlign</a:t>
            </a:r>
            <a:endParaRPr lang="en-US" b="1" dirty="0" smtClean="0"/>
          </a:p>
          <a:p>
            <a:r>
              <a:rPr lang="en-US" dirty="0" smtClean="0"/>
              <a:t>	- trim </a:t>
            </a:r>
            <a:r>
              <a:rPr lang="en-US" dirty="0" err="1" smtClean="0"/>
              <a:t>Fastq</a:t>
            </a:r>
            <a:r>
              <a:rPr lang="en-US" dirty="0" smtClean="0"/>
              <a:t> sequences</a:t>
            </a:r>
          </a:p>
          <a:p>
            <a:r>
              <a:rPr lang="en-US" dirty="0" smtClean="0"/>
              <a:t>	- Check </a:t>
            </a:r>
            <a:r>
              <a:rPr lang="en-US" err="1" smtClean="0"/>
              <a:t>FastQ</a:t>
            </a:r>
            <a:r>
              <a:rPr lang="en-US" smtClean="0"/>
              <a:t> Quality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mtClean="0"/>
              <a:t>- Align </a:t>
            </a:r>
            <a:r>
              <a:rPr lang="en-US" dirty="0" smtClean="0"/>
              <a:t>with Bowtie</a:t>
            </a:r>
          </a:p>
          <a:p>
            <a:r>
              <a:rPr lang="en-US" dirty="0"/>
              <a:t>	</a:t>
            </a:r>
            <a:r>
              <a:rPr lang="en-US" smtClean="0"/>
              <a:t>- Build </a:t>
            </a:r>
            <a:r>
              <a:rPr lang="en-US" dirty="0" smtClean="0"/>
              <a:t>tracks for Genome Browser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7874" y="4172026"/>
            <a:ext cx="4824222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smtClean="0"/>
              <a:t>runPeakCaller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smtClean="0"/>
              <a:t>- call </a:t>
            </a:r>
            <a:r>
              <a:rPr lang="en-US" dirty="0" smtClean="0"/>
              <a:t>Peaks with SICER or MACS</a:t>
            </a:r>
          </a:p>
          <a:p>
            <a:r>
              <a:rPr lang="en-US" dirty="0"/>
              <a:t>	</a:t>
            </a:r>
            <a:r>
              <a:rPr lang="en-US" smtClean="0"/>
              <a:t>- Build </a:t>
            </a:r>
            <a:r>
              <a:rPr lang="en-US" dirty="0" smtClean="0"/>
              <a:t>peak tracks for Genome Browser</a:t>
            </a:r>
          </a:p>
          <a:p>
            <a:r>
              <a:rPr lang="en-US" dirty="0"/>
              <a:t>	</a:t>
            </a:r>
            <a:r>
              <a:rPr lang="en-US" dirty="0" smtClean="0"/>
              <a:t>- Annotate Peaks with nearest Genes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5252" y="2154095"/>
            <a:ext cx="112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/>
              <a:t>Fastq</a:t>
            </a:r>
            <a:r>
              <a:rPr lang="en-US" smtClean="0"/>
              <a:t> files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4281" y="4025460"/>
            <a:ext cx="10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BAM files</a:t>
            </a:r>
            <a:endParaRPr lang="en-US" dirty="0"/>
          </a:p>
        </p:txBody>
      </p:sp>
      <p:cxnSp>
        <p:nvCxnSpPr>
          <p:cNvPr id="31" name="Elbow Connector 30"/>
          <p:cNvCxnSpPr>
            <a:stCxn id="2" idx="3"/>
            <a:endCxn id="3" idx="1"/>
          </p:cNvCxnSpPr>
          <p:nvPr/>
        </p:nvCxnSpPr>
        <p:spPr>
          <a:xfrm>
            <a:off x="1843361" y="813856"/>
            <a:ext cx="1234513" cy="70730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3"/>
            <a:endCxn id="23" idx="1"/>
          </p:cNvCxnSpPr>
          <p:nvPr/>
        </p:nvCxnSpPr>
        <p:spPr>
          <a:xfrm>
            <a:off x="1817900" y="2338761"/>
            <a:ext cx="1259974" cy="73866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3"/>
            <a:endCxn id="24" idx="1"/>
          </p:cNvCxnSpPr>
          <p:nvPr/>
        </p:nvCxnSpPr>
        <p:spPr>
          <a:xfrm>
            <a:off x="1817900" y="4210126"/>
            <a:ext cx="1259974" cy="56206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89985" y="1982824"/>
            <a:ext cx="0" cy="355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5312017" y="3994057"/>
            <a:ext cx="355937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77874" y="121358"/>
            <a:ext cx="443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buildPipelineScripts.pl </a:t>
            </a:r>
            <a:r>
              <a:rPr lang="en-US" sz="2400" dirty="0" smtClean="0"/>
              <a:t>(-t </a:t>
            </a:r>
            <a:r>
              <a:rPr lang="en-US" sz="2400" dirty="0" err="1" smtClean="0"/>
              <a:t>chipseq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084225" y="5680061"/>
            <a:ext cx="4824222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runDiffPeaks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 Not fully implemented yet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 Find differentially bound peaks, analyze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Elbow Connector 14"/>
          <p:cNvCxnSpPr>
            <a:stCxn id="24" idx="2"/>
            <a:endCxn id="14" idx="0"/>
          </p:cNvCxnSpPr>
          <p:nvPr/>
        </p:nvCxnSpPr>
        <p:spPr>
          <a:xfrm rot="16200000" flipH="1">
            <a:off x="5339307" y="5523032"/>
            <a:ext cx="307706" cy="63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603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72239"/>
            <a:ext cx="10756900" cy="624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ssh</a:t>
            </a:r>
            <a:r>
              <a:rPr lang="en-US" sz="1600" dirty="0">
                <a:latin typeface="Courier"/>
                <a:cs typeface="Courier"/>
              </a:rPr>
              <a:t> tempuser01@quest.it.northwestern.edu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cd /projects/w10001/</a:t>
            </a:r>
          </a:p>
          <a:p>
            <a:endParaRPr lang="en-US" sz="1600" dirty="0" smtClean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# </a:t>
            </a:r>
            <a:r>
              <a:rPr lang="en-US" sz="1600" dirty="0">
                <a:latin typeface="Courier"/>
                <a:cs typeface="Courier"/>
              </a:rPr>
              <a:t>Make a directory for </a:t>
            </a:r>
            <a:r>
              <a:rPr lang="en-US" sz="1600">
                <a:latin typeface="Courier"/>
                <a:cs typeface="Courier"/>
              </a:rPr>
              <a:t>your </a:t>
            </a:r>
            <a:r>
              <a:rPr lang="en-US" sz="1600" smtClean="0">
                <a:latin typeface="Courier"/>
                <a:cs typeface="Courier"/>
              </a:rPr>
              <a:t>analysis</a:t>
            </a:r>
            <a:r>
              <a:rPr lang="en-US" sz="1600" dirty="0">
                <a:latin typeface="Courier"/>
                <a:cs typeface="Courier"/>
              </a:rPr>
              <a:t>.</a:t>
            </a:r>
          </a:p>
          <a:p>
            <a:r>
              <a:rPr lang="en-US" sz="1600" dirty="0" err="1">
                <a:latin typeface="Courier"/>
                <a:cs typeface="Courier"/>
              </a:rPr>
              <a:t>mkdir</a:t>
            </a:r>
            <a:r>
              <a:rPr lang="en-US" sz="1600" dirty="0">
                <a:latin typeface="Courier"/>
                <a:cs typeface="Courier"/>
              </a:rPr>
              <a:t> /projects/w10001/${USER}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# Change to the directory you just made.</a:t>
            </a:r>
          </a:p>
          <a:p>
            <a:r>
              <a:rPr lang="en-US" sz="1600" dirty="0">
                <a:latin typeface="Courier"/>
                <a:cs typeface="Courier"/>
              </a:rPr>
              <a:t>cd /projects/w10001/${USER}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>
                <a:latin typeface="Courier"/>
                <a:cs typeface="Courier"/>
              </a:rPr>
              <a:t># </a:t>
            </a:r>
            <a:r>
              <a:rPr lang="en-US" sz="1600" smtClean="0">
                <a:latin typeface="Courier"/>
                <a:cs typeface="Courier"/>
              </a:rPr>
              <a:t>Build </a:t>
            </a:r>
            <a:r>
              <a:rPr lang="en-US" sz="1600">
                <a:latin typeface="Courier"/>
                <a:cs typeface="Courier"/>
              </a:rPr>
              <a:t>the </a:t>
            </a:r>
            <a:r>
              <a:rPr lang="en-US" sz="1600" smtClean="0">
                <a:latin typeface="Courier"/>
                <a:cs typeface="Courier"/>
              </a:rPr>
              <a:t>pipeline </a:t>
            </a:r>
            <a:r>
              <a:rPr lang="en-US" sz="1600" dirty="0">
                <a:latin typeface="Courier"/>
                <a:cs typeface="Courier"/>
              </a:rPr>
              <a:t>scripts in that directory.</a:t>
            </a:r>
          </a:p>
          <a:p>
            <a:r>
              <a:rPr lang="en-US" sz="1600" dirty="0">
                <a:latin typeface="Courier"/>
                <a:cs typeface="Courier"/>
              </a:rPr>
              <a:t>/projects/p20742</a:t>
            </a:r>
            <a:r>
              <a:rPr lang="en-US" sz="1600">
                <a:latin typeface="Courier"/>
                <a:cs typeface="Courier"/>
              </a:rPr>
              <a:t>/</a:t>
            </a:r>
            <a:r>
              <a:rPr lang="en-US" sz="1600" smtClean="0">
                <a:latin typeface="Courier"/>
                <a:cs typeface="Courier"/>
              </a:rPr>
              <a:t>tools</a:t>
            </a:r>
            <a:r>
              <a:rPr lang="en-US" sz="1600">
                <a:latin typeface="Courier"/>
                <a:cs typeface="Courier"/>
              </a:rPr>
              <a:t>/</a:t>
            </a:r>
            <a:r>
              <a:rPr lang="en-US" sz="1600" smtClean="0">
                <a:latin typeface="Courier"/>
                <a:cs typeface="Courier"/>
              </a:rPr>
              <a:t>buildPipelineScripts.pl </a:t>
            </a:r>
            <a:r>
              <a:rPr lang="en-US" sz="1600" dirty="0">
                <a:latin typeface="Courier"/>
                <a:cs typeface="Courier"/>
              </a:rPr>
              <a:t>\</a:t>
            </a:r>
          </a:p>
          <a:p>
            <a:r>
              <a:rPr lang="en-US" sz="1600" dirty="0">
                <a:latin typeface="Courier"/>
                <a:cs typeface="Courier"/>
              </a:rPr>
              <a:t>    -t </a:t>
            </a:r>
            <a:r>
              <a:rPr lang="en-US" sz="1600" dirty="0" err="1">
                <a:latin typeface="Courier"/>
                <a:cs typeface="Courier"/>
              </a:rPr>
              <a:t>chipseq</a:t>
            </a:r>
            <a:r>
              <a:rPr lang="en-US" sz="1600" dirty="0">
                <a:latin typeface="Courier"/>
                <a:cs typeface="Courier"/>
              </a:rPr>
              <a:t> \</a:t>
            </a:r>
          </a:p>
          <a:p>
            <a:r>
              <a:rPr lang="en-US" sz="1600" dirty="0">
                <a:latin typeface="Courier"/>
                <a:cs typeface="Courier"/>
              </a:rPr>
              <a:t>    -o /projects/w10001/${USER} \</a:t>
            </a:r>
          </a:p>
          <a:p>
            <a:r>
              <a:rPr lang="en-US" sz="1600" dirty="0">
                <a:latin typeface="Courier"/>
                <a:cs typeface="Courier"/>
              </a:rPr>
              <a:t>    -account w10001 \</a:t>
            </a:r>
          </a:p>
          <a:p>
            <a:r>
              <a:rPr lang="en-US" sz="1600" dirty="0">
                <a:latin typeface="Courier"/>
                <a:cs typeface="Courier"/>
              </a:rPr>
              <a:t>    -g sacCer3 \</a:t>
            </a:r>
          </a:p>
          <a:p>
            <a:r>
              <a:rPr lang="en-US" sz="1600" dirty="0">
                <a:latin typeface="Courier"/>
                <a:cs typeface="Courier"/>
              </a:rPr>
              <a:t>    -f /projects/w10001/</a:t>
            </a:r>
            <a:r>
              <a:rPr lang="en-US" sz="1600" dirty="0" err="1">
                <a:latin typeface="Courier"/>
                <a:cs typeface="Courier"/>
              </a:rPr>
              <a:t>testChIP.fastq</a:t>
            </a:r>
            <a:r>
              <a:rPr lang="en-US" sz="1600" dirty="0">
                <a:latin typeface="Courier"/>
                <a:cs typeface="Courier"/>
              </a:rPr>
              <a:t> \</a:t>
            </a:r>
          </a:p>
          <a:p>
            <a:r>
              <a:rPr lang="en-US" sz="1600" dirty="0">
                <a:latin typeface="Courier"/>
                <a:cs typeface="Courier"/>
              </a:rPr>
              <a:t>    -chip /projects/w10001/</a:t>
            </a:r>
            <a:r>
              <a:rPr lang="en-US" sz="1600" dirty="0" err="1">
                <a:latin typeface="Courier"/>
                <a:cs typeface="Courier"/>
              </a:rPr>
              <a:t>testChIP.fastq</a:t>
            </a:r>
            <a:r>
              <a:rPr lang="en-US" sz="1600" dirty="0">
                <a:latin typeface="Courier"/>
                <a:cs typeface="Courier"/>
              </a:rPr>
              <a:t>/chipseqDesc.GSE53241.csv \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>
                <a:latin typeface="Courier"/>
                <a:cs typeface="Courier"/>
              </a:rPr>
              <a:t>-</a:t>
            </a:r>
            <a:r>
              <a:rPr lang="en-US" sz="1600" smtClean="0">
                <a:latin typeface="Courier"/>
                <a:cs typeface="Courier"/>
              </a:rPr>
              <a:t>uploadASHtracks </a:t>
            </a:r>
            <a:r>
              <a:rPr lang="en-US" sz="1600" dirty="0">
                <a:latin typeface="Courier"/>
                <a:cs typeface="Courier"/>
              </a:rPr>
              <a:t>0 \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>
                <a:latin typeface="Courier"/>
                <a:cs typeface="Courier"/>
              </a:rPr>
              <a:t>-</a:t>
            </a:r>
            <a:r>
              <a:rPr lang="en-US" sz="1600" smtClean="0">
                <a:latin typeface="Courier"/>
                <a:cs typeface="Courier"/>
              </a:rPr>
              <a:t>runAlign </a:t>
            </a:r>
            <a:r>
              <a:rPr lang="en-US" sz="1600" dirty="0">
                <a:latin typeface="Courier"/>
                <a:cs typeface="Courier"/>
              </a:rPr>
              <a:t>1 \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>
                <a:latin typeface="Courier"/>
                <a:cs typeface="Courier"/>
              </a:rPr>
              <a:t>-</a:t>
            </a:r>
            <a:r>
              <a:rPr lang="en-US" sz="1600" smtClean="0">
                <a:latin typeface="Courier"/>
                <a:cs typeface="Courier"/>
              </a:rPr>
              <a:t>runPeakCaller </a:t>
            </a:r>
            <a:r>
              <a:rPr lang="en-US" sz="1600" dirty="0">
                <a:latin typeface="Courier"/>
                <a:cs typeface="Courier"/>
              </a:rPr>
              <a:t>1 \</a:t>
            </a:r>
          </a:p>
          <a:p>
            <a:r>
              <a:rPr lang="en-US" sz="1600" dirty="0">
                <a:latin typeface="Courier"/>
                <a:cs typeface="Courier"/>
              </a:rPr>
              <a:t>    &gt;</a:t>
            </a:r>
            <a:r>
              <a:rPr lang="en-US" sz="1600">
                <a:latin typeface="Courier"/>
                <a:cs typeface="Courier"/>
              </a:rPr>
              <a:t>&amp; </a:t>
            </a:r>
            <a:r>
              <a:rPr lang="en-US" sz="1600" smtClean="0">
                <a:latin typeface="Courier"/>
                <a:cs typeface="Courier"/>
              </a:rPr>
              <a:t>buildPipelineScripts.chip</a:t>
            </a:r>
            <a:r>
              <a:rPr lang="en-US" sz="1600" dirty="0">
                <a:latin typeface="Courier"/>
                <a:cs typeface="Courier"/>
              </a:rPr>
              <a:t>.${USER</a:t>
            </a:r>
            <a:r>
              <a:rPr lang="en-US" sz="1600">
                <a:latin typeface="Courier"/>
                <a:cs typeface="Courier"/>
              </a:rPr>
              <a:t>}</a:t>
            </a:r>
            <a:r>
              <a:rPr lang="en-US" sz="1600" smtClean="0">
                <a:latin typeface="Courier"/>
                <a:cs typeface="Courier"/>
              </a:rPr>
              <a:t>.log </a:t>
            </a:r>
            <a:r>
              <a:rPr lang="en-US" sz="1600" dirty="0">
                <a:latin typeface="Courier"/>
                <a:cs typeface="Courier"/>
              </a:rPr>
              <a:t>&amp; 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# Change back </a:t>
            </a:r>
            <a:r>
              <a:rPr lang="en-US" sz="1600">
                <a:latin typeface="Courier"/>
                <a:cs typeface="Courier"/>
              </a:rPr>
              <a:t>to </a:t>
            </a:r>
            <a:r>
              <a:rPr lang="en-US" sz="1600" smtClean="0">
                <a:latin typeface="Courier"/>
                <a:cs typeface="Courier"/>
              </a:rPr>
              <a:t>original </a:t>
            </a:r>
            <a:r>
              <a:rPr lang="en-US" sz="1600" dirty="0">
                <a:latin typeface="Courier"/>
                <a:cs typeface="Courier"/>
              </a:rPr>
              <a:t>directory.</a:t>
            </a:r>
          </a:p>
          <a:p>
            <a:r>
              <a:rPr lang="en-US" sz="1600" dirty="0">
                <a:latin typeface="Courier"/>
                <a:cs typeface="Courier"/>
              </a:rPr>
              <a:t>cd /projects/w10001/</a:t>
            </a:r>
          </a:p>
        </p:txBody>
      </p:sp>
    </p:spTree>
    <p:extLst>
      <p:ext uri="{BB962C8B-B14F-4D97-AF65-F5344CB8AC3E}">
        <p14:creationId xmlns:p14="http://schemas.microsoft.com/office/powerpoint/2010/main" val="187637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372239"/>
            <a:ext cx="10756900" cy="280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/projects/p20742</a:t>
            </a:r>
            <a:r>
              <a:rPr lang="en-US" sz="1600">
                <a:latin typeface="Courier"/>
                <a:cs typeface="Courier"/>
              </a:rPr>
              <a:t>/</a:t>
            </a:r>
            <a:r>
              <a:rPr lang="en-US" sz="1600" smtClean="0">
                <a:latin typeface="Courier"/>
                <a:cs typeface="Courier"/>
              </a:rPr>
              <a:t>tools</a:t>
            </a:r>
            <a:r>
              <a:rPr lang="en-US" sz="1600">
                <a:latin typeface="Courier"/>
                <a:cs typeface="Courier"/>
              </a:rPr>
              <a:t>/</a:t>
            </a:r>
            <a:r>
              <a:rPr lang="en-US" sz="1600" smtClean="0">
                <a:latin typeface="Courier"/>
                <a:cs typeface="Courier"/>
              </a:rPr>
              <a:t>buildPipelineScripts.pl </a:t>
            </a:r>
            <a:r>
              <a:rPr lang="en-US" sz="1600" dirty="0">
                <a:latin typeface="Courier"/>
                <a:cs typeface="Courier"/>
              </a:rPr>
              <a:t>\</a:t>
            </a:r>
          </a:p>
          <a:p>
            <a:r>
              <a:rPr lang="en-US" sz="1600" dirty="0">
                <a:latin typeface="Courier"/>
                <a:cs typeface="Courier"/>
              </a:rPr>
              <a:t>    -t </a:t>
            </a:r>
            <a:r>
              <a:rPr lang="en-US" sz="1600" dirty="0" err="1">
                <a:latin typeface="Courier"/>
                <a:cs typeface="Courier"/>
              </a:rPr>
              <a:t>chipseq</a:t>
            </a:r>
            <a:r>
              <a:rPr lang="en-US" sz="1600" dirty="0">
                <a:latin typeface="Courier"/>
                <a:cs typeface="Courier"/>
              </a:rPr>
              <a:t> \</a:t>
            </a:r>
          </a:p>
          <a:p>
            <a:r>
              <a:rPr lang="en-US" sz="1600" dirty="0">
                <a:latin typeface="Courier"/>
                <a:cs typeface="Courier"/>
              </a:rPr>
              <a:t>    -o /projects/w10001/${USER} \</a:t>
            </a:r>
          </a:p>
          <a:p>
            <a:r>
              <a:rPr lang="en-US" sz="1600" dirty="0">
                <a:latin typeface="Courier"/>
                <a:cs typeface="Courier"/>
              </a:rPr>
              <a:t>    -account w10001 \</a:t>
            </a:r>
          </a:p>
          <a:p>
            <a:r>
              <a:rPr lang="en-US" sz="1600" dirty="0">
                <a:latin typeface="Courier"/>
                <a:cs typeface="Courier"/>
              </a:rPr>
              <a:t>    -g sacCer3 \</a:t>
            </a:r>
          </a:p>
          <a:p>
            <a:r>
              <a:rPr lang="en-US" sz="1600" dirty="0">
                <a:latin typeface="Courier"/>
                <a:cs typeface="Courier"/>
              </a:rPr>
              <a:t>    -f /projects/w10001/</a:t>
            </a:r>
            <a:r>
              <a:rPr lang="en-US" sz="1600" dirty="0" err="1">
                <a:latin typeface="Courier"/>
                <a:cs typeface="Courier"/>
              </a:rPr>
              <a:t>testChIP.fastq</a:t>
            </a:r>
            <a:r>
              <a:rPr lang="en-US" sz="1600" dirty="0">
                <a:latin typeface="Courier"/>
                <a:cs typeface="Courier"/>
              </a:rPr>
              <a:t> \</a:t>
            </a:r>
          </a:p>
          <a:p>
            <a:r>
              <a:rPr lang="en-US" sz="1600" dirty="0">
                <a:latin typeface="Courier"/>
                <a:cs typeface="Courier"/>
              </a:rPr>
              <a:t>    -chip /projects/w10001/</a:t>
            </a:r>
            <a:r>
              <a:rPr lang="en-US" sz="1600" dirty="0" err="1">
                <a:latin typeface="Courier"/>
                <a:cs typeface="Courier"/>
              </a:rPr>
              <a:t>testChIP.fastq</a:t>
            </a:r>
            <a:r>
              <a:rPr lang="en-US" sz="1600" dirty="0">
                <a:latin typeface="Courier"/>
                <a:cs typeface="Courier"/>
              </a:rPr>
              <a:t>/chipseqDesc.GSE53241.csv \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>
                <a:latin typeface="Courier"/>
                <a:cs typeface="Courier"/>
              </a:rPr>
              <a:t>-</a:t>
            </a:r>
            <a:r>
              <a:rPr lang="en-US" sz="1600" smtClean="0">
                <a:latin typeface="Courier"/>
                <a:cs typeface="Courier"/>
              </a:rPr>
              <a:t>uploadASHtracks </a:t>
            </a:r>
            <a:r>
              <a:rPr lang="en-US" sz="1600" dirty="0">
                <a:latin typeface="Courier"/>
                <a:cs typeface="Courier"/>
              </a:rPr>
              <a:t>0 \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>
                <a:latin typeface="Courier"/>
                <a:cs typeface="Courier"/>
              </a:rPr>
              <a:t>-</a:t>
            </a:r>
            <a:r>
              <a:rPr lang="en-US" sz="1600" smtClean="0">
                <a:latin typeface="Courier"/>
                <a:cs typeface="Courier"/>
              </a:rPr>
              <a:t>runAlign </a:t>
            </a:r>
            <a:r>
              <a:rPr lang="en-US" sz="1600" dirty="0">
                <a:latin typeface="Courier"/>
                <a:cs typeface="Courier"/>
              </a:rPr>
              <a:t>1 \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>
                <a:latin typeface="Courier"/>
                <a:cs typeface="Courier"/>
              </a:rPr>
              <a:t>-</a:t>
            </a:r>
            <a:r>
              <a:rPr lang="en-US" sz="1600" smtClean="0">
                <a:latin typeface="Courier"/>
                <a:cs typeface="Courier"/>
              </a:rPr>
              <a:t>runPeakCaller </a:t>
            </a:r>
            <a:r>
              <a:rPr lang="en-US" sz="1600" dirty="0">
                <a:latin typeface="Courier"/>
                <a:cs typeface="Courier"/>
              </a:rPr>
              <a:t>1 \</a:t>
            </a:r>
          </a:p>
          <a:p>
            <a:r>
              <a:rPr lang="en-US" sz="1600" dirty="0">
                <a:latin typeface="Courier"/>
                <a:cs typeface="Courier"/>
              </a:rPr>
              <a:t>    &gt;</a:t>
            </a:r>
            <a:r>
              <a:rPr lang="en-US" sz="1600">
                <a:latin typeface="Courier"/>
                <a:cs typeface="Courier"/>
              </a:rPr>
              <a:t>&amp; </a:t>
            </a:r>
            <a:r>
              <a:rPr lang="en-US" sz="1600" smtClean="0">
                <a:latin typeface="Courier"/>
                <a:cs typeface="Courier"/>
              </a:rPr>
              <a:t>buildPipelineScripts.chip</a:t>
            </a:r>
            <a:r>
              <a:rPr lang="en-US" sz="1600" dirty="0">
                <a:latin typeface="Courier"/>
                <a:cs typeface="Courier"/>
              </a:rPr>
              <a:t>.${USER</a:t>
            </a:r>
            <a:r>
              <a:rPr lang="en-US" sz="1600">
                <a:latin typeface="Courier"/>
                <a:cs typeface="Courier"/>
              </a:rPr>
              <a:t>}</a:t>
            </a:r>
            <a:r>
              <a:rPr lang="en-US" sz="1600" smtClean="0">
                <a:latin typeface="Courier"/>
                <a:cs typeface="Courier"/>
              </a:rPr>
              <a:t>.log </a:t>
            </a:r>
            <a:r>
              <a:rPr lang="en-US" sz="1600" dirty="0">
                <a:latin typeface="Courier"/>
                <a:cs typeface="Courier"/>
              </a:rPr>
              <a:t>&amp;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601556"/>
              </p:ext>
            </p:extLst>
          </p:nvPr>
        </p:nvGraphicFramePr>
        <p:xfrm>
          <a:off x="190500" y="3960088"/>
          <a:ext cx="8801177" cy="108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Worksheet" r:id="rId4" imgW="10439400" imgH="1282700" progId="Excel.Sheet.12">
                  <p:embed/>
                </p:oleObj>
              </mc:Choice>
              <mc:Fallback>
                <p:oleObj name="Worksheet" r:id="rId4" imgW="10439400" imgH="128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" y="3960088"/>
                        <a:ext cx="8801177" cy="108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1601" y="3440668"/>
            <a:ext cx="362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of </a:t>
            </a:r>
            <a:r>
              <a:rPr lang="en-US" dirty="0" err="1" smtClean="0"/>
              <a:t>ChIP-seq</a:t>
            </a:r>
            <a:r>
              <a:rPr lang="en-US" dirty="0" smtClean="0"/>
              <a:t> </a:t>
            </a:r>
            <a:r>
              <a:rPr lang="en-US" smtClean="0"/>
              <a:t>Description File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0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7800" y="1821934"/>
            <a:ext cx="1393493" cy="369332"/>
          </a:xfrm>
          <a:prstGeom prst="rect">
            <a:avLst/>
          </a:prstGeom>
          <a:solidFill>
            <a:srgbClr val="1F4971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Moore’s Law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3087" y="6388965"/>
            <a:ext cx="369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Genome Project = $2.7 billion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1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7800" y="1821934"/>
            <a:ext cx="1393493" cy="369332"/>
          </a:xfrm>
          <a:prstGeom prst="rect">
            <a:avLst/>
          </a:prstGeom>
          <a:solidFill>
            <a:srgbClr val="1F4971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Moore’s Law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515" y="4635500"/>
            <a:ext cx="98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RNA-</a:t>
            </a:r>
            <a:r>
              <a:rPr lang="en-US" dirty="0" err="1" smtClean="0">
                <a:solidFill>
                  <a:schemeClr val="bg1"/>
                </a:solidFill>
              </a:rPr>
              <a:t>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2095500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Exome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4400" y="3556000"/>
            <a:ext cx="100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ChIP-seq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3087" y="6388965"/>
            <a:ext cx="369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Genome Project = $2.7 billion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sequencing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723900" y="1713468"/>
            <a:ext cx="6778064" cy="369332"/>
            <a:chOff x="723900" y="1713468"/>
            <a:chExt cx="6778064" cy="369332"/>
          </a:xfrm>
        </p:grpSpPr>
        <p:sp>
          <p:nvSpPr>
            <p:cNvPr id="5" name="Rectangle 4"/>
            <p:cNvSpPr/>
            <p:nvPr/>
          </p:nvSpPr>
          <p:spPr>
            <a:xfrm>
              <a:off x="723900" y="1835150"/>
              <a:ext cx="5410200" cy="1651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70600" y="1713468"/>
              <a:ext cx="143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  <a:latin typeface="Andale Mono"/>
                  <a:cs typeface="Andale Mono"/>
                </a:rPr>
                <a:t>AAAAAAAAA</a:t>
              </a:r>
              <a:endParaRPr lang="en-US" b="1" dirty="0">
                <a:solidFill>
                  <a:schemeClr val="accent6"/>
                </a:solidFill>
                <a:latin typeface="Andale Mono"/>
                <a:cs typeface="Andale Mono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3900" y="1544638"/>
            <a:ext cx="8054230" cy="369332"/>
            <a:chOff x="723900" y="1544638"/>
            <a:chExt cx="8054230" cy="369332"/>
          </a:xfrm>
        </p:grpSpPr>
        <p:sp>
          <p:nvSpPr>
            <p:cNvPr id="15" name="Rectangle 14"/>
            <p:cNvSpPr/>
            <p:nvPr/>
          </p:nvSpPr>
          <p:spPr>
            <a:xfrm>
              <a:off x="723900" y="1666320"/>
              <a:ext cx="5410200" cy="1651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70600" y="1544638"/>
              <a:ext cx="143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ndale Mono"/>
                  <a:cs typeface="Andale Mono"/>
                </a:rPr>
                <a:t>TTTTTTTTT</a:t>
              </a:r>
              <a:endParaRPr lang="en-US" b="1" dirty="0">
                <a:solidFill>
                  <a:srgbClr val="FF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81130" y="1662590"/>
              <a:ext cx="1397000" cy="1815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91270" y="2601358"/>
            <a:ext cx="6778064" cy="369332"/>
            <a:chOff x="391270" y="2601358"/>
            <a:chExt cx="6778064" cy="369332"/>
          </a:xfrm>
        </p:grpSpPr>
        <p:sp>
          <p:nvSpPr>
            <p:cNvPr id="19" name="Rectangle 18"/>
            <p:cNvSpPr/>
            <p:nvPr/>
          </p:nvSpPr>
          <p:spPr>
            <a:xfrm>
              <a:off x="391270" y="2723040"/>
              <a:ext cx="5410200" cy="1651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37970" y="2601358"/>
              <a:ext cx="143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5"/>
                  </a:solidFill>
                  <a:latin typeface="Andale Mono"/>
                  <a:cs typeface="Andale Mono"/>
                </a:rPr>
                <a:t>AAAAAAAAA</a:t>
              </a:r>
              <a:endParaRPr lang="en-US" b="1" dirty="0">
                <a:solidFill>
                  <a:schemeClr val="accent5"/>
                </a:solidFill>
                <a:latin typeface="Andale Mono"/>
                <a:cs typeface="Andale Mono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1270" y="2432528"/>
            <a:ext cx="8079630" cy="369332"/>
            <a:chOff x="391270" y="2432528"/>
            <a:chExt cx="8079630" cy="369332"/>
          </a:xfrm>
        </p:grpSpPr>
        <p:sp>
          <p:nvSpPr>
            <p:cNvPr id="22" name="Rectangle 21"/>
            <p:cNvSpPr/>
            <p:nvPr/>
          </p:nvSpPr>
          <p:spPr>
            <a:xfrm>
              <a:off x="391270" y="2554210"/>
              <a:ext cx="5410200" cy="16510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37970" y="2432528"/>
              <a:ext cx="1431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Andale Mono"/>
                  <a:cs typeface="Andale Mono"/>
                </a:rPr>
                <a:t>TTTTTTTTT</a:t>
              </a:r>
              <a:endParaRPr lang="en-US" b="1" dirty="0">
                <a:solidFill>
                  <a:srgbClr val="0000FF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073900" y="2550480"/>
              <a:ext cx="1397000" cy="18153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43446" y="3394573"/>
            <a:ext cx="7784934" cy="1724064"/>
            <a:chOff x="1043446" y="3394573"/>
            <a:chExt cx="7784934" cy="1724064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4094432" y="3518088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859780" y="4060370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763204" y="4622804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279740" y="4268038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906164" y="3914394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861816" y="3394573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525260" y="4623110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871634" y="4599149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879294" y="5118637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403204" y="4657571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879294" y="4302027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915010" y="4302027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073900" y="3807376"/>
              <a:ext cx="548640" cy="0"/>
            </a:xfrm>
            <a:prstGeom prst="line">
              <a:avLst/>
            </a:prstGeom>
            <a:ln w="76200" cmpd="sng">
              <a:solidFill>
                <a:srgbClr val="FF0000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043446" y="4259621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043446" y="3535162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189330" y="3669558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24104" y="4289097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890668" y="4289097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63782" y="3807376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1879294" y="3887254"/>
              <a:ext cx="548640" cy="0"/>
            </a:xfrm>
            <a:prstGeom prst="line">
              <a:avLst/>
            </a:prstGeom>
            <a:ln w="76200" cmpd="sng">
              <a:solidFill>
                <a:srgbClr val="0000FF"/>
              </a:solidFill>
              <a:headEnd type="diamond"/>
              <a:tailEnd type="diamon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8" name="Picture 2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734" r="42610">
                        <a14:foregroundMark x1="19479" y1="22667" x2="19479" y2="22667"/>
                        <a14:foregroundMark x1="19479" y1="22667" x2="21042" y2="32667"/>
                      </a14:backgroundRemoval>
                    </a14:imgEffect>
                  </a14:imgLayer>
                </a14:imgProps>
              </a:ext>
            </a:extLst>
          </a:blip>
          <a:srcRect l="7899" t="7932" r="57960" b="9334"/>
          <a:stretch/>
        </p:blipFill>
        <p:spPr>
          <a:xfrm>
            <a:off x="3531304" y="5226183"/>
            <a:ext cx="1995720" cy="15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7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45485</TotalTime>
  <Words>2069</Words>
  <Application>Microsoft Macintosh PowerPoint</Application>
  <PresentationFormat>On-screen Show (4:3)</PresentationFormat>
  <Paragraphs>717</Paragraphs>
  <Slides>67</Slides>
  <Notes>7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Worksheet</vt:lpstr>
      <vt:lpstr>Intro to Sequence Analysis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 sequencing</vt:lpstr>
      <vt:lpstr>ChIP-Seq</vt:lpstr>
      <vt:lpstr>ChIP-Seq</vt:lpstr>
      <vt:lpstr>ChIP-Seq</vt:lpstr>
      <vt:lpstr>ChIP-Seq</vt:lpstr>
      <vt:lpstr>ChIP-Seq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ChIRP-seq  Pull down lncRNA  to find bound DNA</vt:lpstr>
      <vt:lpstr>PowerPoint Presentation</vt:lpstr>
      <vt:lpstr>Chromatin Conformation Capture (3C, 4C, Hi-C, etc)</vt:lpstr>
      <vt:lpstr>Common themes</vt:lpstr>
      <vt:lpstr>Outline</vt:lpstr>
      <vt:lpstr>PowerPoint Presentation</vt:lpstr>
      <vt:lpstr>PowerPoint Presentation</vt:lpstr>
      <vt:lpstr>FastQ Format</vt:lpstr>
      <vt:lpstr>Quality Scores</vt:lpstr>
      <vt:lpstr>PowerPoint Presentation</vt:lpstr>
      <vt:lpstr>Quality Score Distribution</vt:lpstr>
      <vt:lpstr>Quality Score Distribution</vt:lpstr>
      <vt:lpstr>Map Raw Reads To Reference</vt:lpstr>
      <vt:lpstr>Map Raw Reads To Reference</vt:lpstr>
      <vt:lpstr>Mapping Quality</vt:lpstr>
      <vt:lpstr>Bamfiles (Samfiles)</vt:lpstr>
      <vt:lpstr>Visualizing the data</vt:lpstr>
      <vt:lpstr>PowerPoint Presentation</vt:lpstr>
      <vt:lpstr>PowerPoint Presentation</vt:lpstr>
      <vt:lpstr>Assign Expression Values to Transcripts</vt:lpstr>
      <vt:lpstr>Assign Expression Values to Transcripts</vt:lpstr>
      <vt:lpstr>Which reads are informative about a gene?</vt:lpstr>
      <vt:lpstr>Counts Table</vt:lpstr>
      <vt:lpstr>From Counts to RPM</vt:lpstr>
      <vt:lpstr>MDS Plot</vt:lpstr>
      <vt:lpstr>Differentially Expressed?</vt:lpstr>
      <vt:lpstr>MA plot</vt:lpstr>
      <vt:lpstr>Expression Heatmap</vt:lpstr>
      <vt:lpstr>GO Analysis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Beyond this point lie dragons (or, at least, disordered slides)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Pipeline</dc:title>
  <dc:creator>Elizabeth Bartom</dc:creator>
  <cp:lastModifiedBy>Elizabeth Bartom</cp:lastModifiedBy>
  <cp:revision>93</cp:revision>
  <dcterms:created xsi:type="dcterms:W3CDTF">2015-10-08T18:52:26Z</dcterms:created>
  <dcterms:modified xsi:type="dcterms:W3CDTF">2016-10-24T16:43:26Z</dcterms:modified>
</cp:coreProperties>
</file>